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4" r:id="rId8"/>
    <p:sldId id="265" r:id="rId9"/>
    <p:sldId id="262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0C55-703C-4A2A-AF81-4A562F450759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96E-CAFA-45D5-849F-D8303CC8E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63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0C55-703C-4A2A-AF81-4A562F450759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96E-CAFA-45D5-849F-D8303CC8E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36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0C55-703C-4A2A-AF81-4A562F450759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96E-CAFA-45D5-849F-D8303CC8E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99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0C55-703C-4A2A-AF81-4A562F450759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96E-CAFA-45D5-849F-D8303CC8E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02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0C55-703C-4A2A-AF81-4A562F450759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96E-CAFA-45D5-849F-D8303CC8E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07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0C55-703C-4A2A-AF81-4A562F450759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96E-CAFA-45D5-849F-D8303CC8E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85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0C55-703C-4A2A-AF81-4A562F450759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96E-CAFA-45D5-849F-D8303CC8E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9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0C55-703C-4A2A-AF81-4A562F450759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96E-CAFA-45D5-849F-D8303CC8E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25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0C55-703C-4A2A-AF81-4A562F450759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96E-CAFA-45D5-849F-D8303CC8E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57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0C55-703C-4A2A-AF81-4A562F450759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96E-CAFA-45D5-849F-D8303CC8E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755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50C55-703C-4A2A-AF81-4A562F450759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3596E-CAFA-45D5-849F-D8303CC8E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65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50C55-703C-4A2A-AF81-4A562F450759}" type="datetimeFigureOut">
              <a:rPr lang="en-US" smtClean="0"/>
              <a:t>12/23/2016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3596E-CAFA-45D5-849F-D8303CC8E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732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0" y="295275"/>
            <a:ext cx="10058400" cy="593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82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2819400" y="419100"/>
            <a:ext cx="6565543" cy="6019800"/>
            <a:chOff x="2819400" y="419100"/>
            <a:chExt cx="6565543" cy="60198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19400" y="419100"/>
              <a:ext cx="6553200" cy="60198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993228" y="1605497"/>
              <a:ext cx="1339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G4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75839" y="2159495"/>
              <a:ext cx="1339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G3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62929" y="2809341"/>
              <a:ext cx="1339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G5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045540" y="2159495"/>
              <a:ext cx="1339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G6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21368" y="4417054"/>
              <a:ext cx="1339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G1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98952" y="5164029"/>
              <a:ext cx="1339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G9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19653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154"/>
            <a:ext cx="10058400" cy="552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606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228"/>
            <a:ext cx="10058400" cy="501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17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098"/>
            <a:ext cx="10058400" cy="493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032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65" y="0"/>
            <a:ext cx="10058400" cy="658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38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834" y="0"/>
            <a:ext cx="85163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8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827"/>
            <a:ext cx="10058400" cy="456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761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43" y="0"/>
            <a:ext cx="10058400" cy="675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79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443" y="0"/>
            <a:ext cx="95491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814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71" y="0"/>
            <a:ext cx="10058400" cy="608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452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2736"/>
            <a:ext cx="10058400" cy="482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318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551" y="0"/>
            <a:ext cx="5116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65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177" y="0"/>
            <a:ext cx="63356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01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743" y="0"/>
            <a:ext cx="5226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737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304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8722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8786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6</Words>
  <Application>Microsoft Office PowerPoint</Application>
  <PresentationFormat>Widescreen</PresentationFormat>
  <Paragraphs>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</dc:creator>
  <cp:lastModifiedBy>Bob</cp:lastModifiedBy>
  <cp:revision>4</cp:revision>
  <dcterms:created xsi:type="dcterms:W3CDTF">2016-12-22T16:49:45Z</dcterms:created>
  <dcterms:modified xsi:type="dcterms:W3CDTF">2016-12-23T20:10:44Z</dcterms:modified>
</cp:coreProperties>
</file>