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4"/>
  </p:sldMasterIdLst>
  <p:notesMasterIdLst>
    <p:notesMasterId r:id="rId20"/>
  </p:notesMasterIdLst>
  <p:handoutMasterIdLst>
    <p:handoutMasterId r:id="rId21"/>
  </p:handoutMasterIdLst>
  <p:sldIdLst>
    <p:sldId id="628" r:id="rId5"/>
    <p:sldId id="632" r:id="rId6"/>
    <p:sldId id="699" r:id="rId7"/>
    <p:sldId id="709" r:id="rId8"/>
    <p:sldId id="710" r:id="rId9"/>
    <p:sldId id="701" r:id="rId10"/>
    <p:sldId id="700" r:id="rId11"/>
    <p:sldId id="703" r:id="rId12"/>
    <p:sldId id="704" r:id="rId13"/>
    <p:sldId id="705" r:id="rId14"/>
    <p:sldId id="706" r:id="rId15"/>
    <p:sldId id="707" r:id="rId16"/>
    <p:sldId id="708" r:id="rId17"/>
    <p:sldId id="695" r:id="rId18"/>
    <p:sldId id="696" r:id="rId19"/>
  </p:sldIdLst>
  <p:sldSz cx="9144000" cy="6858000" type="screen4x3"/>
  <p:notesSz cx="7315200" cy="9601200"/>
  <p:defaultTextStyle>
    <a:defPPr>
      <a:defRPr lang="en-US"/>
    </a:defPPr>
    <a:lvl1pPr algn="l" rtl="0" fontAlgn="base">
      <a:spcBef>
        <a:spcPct val="0"/>
      </a:spcBef>
      <a:spcAft>
        <a:spcPct val="0"/>
      </a:spcAft>
      <a:defRPr sz="2600" kern="1200">
        <a:solidFill>
          <a:schemeClr val="tx1"/>
        </a:solidFill>
        <a:latin typeface="Tahoma" pitchFamily="34" charset="0"/>
        <a:ea typeface="+mn-ea"/>
        <a:cs typeface="Arial" charset="0"/>
      </a:defRPr>
    </a:lvl1pPr>
    <a:lvl2pPr marL="457200" algn="l" rtl="0" fontAlgn="base">
      <a:spcBef>
        <a:spcPct val="0"/>
      </a:spcBef>
      <a:spcAft>
        <a:spcPct val="0"/>
      </a:spcAft>
      <a:defRPr sz="2600" kern="1200">
        <a:solidFill>
          <a:schemeClr val="tx1"/>
        </a:solidFill>
        <a:latin typeface="Tahoma" pitchFamily="34" charset="0"/>
        <a:ea typeface="+mn-ea"/>
        <a:cs typeface="Arial" charset="0"/>
      </a:defRPr>
    </a:lvl2pPr>
    <a:lvl3pPr marL="914400" algn="l" rtl="0" fontAlgn="base">
      <a:spcBef>
        <a:spcPct val="0"/>
      </a:spcBef>
      <a:spcAft>
        <a:spcPct val="0"/>
      </a:spcAft>
      <a:defRPr sz="2600" kern="1200">
        <a:solidFill>
          <a:schemeClr val="tx1"/>
        </a:solidFill>
        <a:latin typeface="Tahoma" pitchFamily="34" charset="0"/>
        <a:ea typeface="+mn-ea"/>
        <a:cs typeface="Arial" charset="0"/>
      </a:defRPr>
    </a:lvl3pPr>
    <a:lvl4pPr marL="1371600" algn="l" rtl="0" fontAlgn="base">
      <a:spcBef>
        <a:spcPct val="0"/>
      </a:spcBef>
      <a:spcAft>
        <a:spcPct val="0"/>
      </a:spcAft>
      <a:defRPr sz="2600" kern="1200">
        <a:solidFill>
          <a:schemeClr val="tx1"/>
        </a:solidFill>
        <a:latin typeface="Tahoma" pitchFamily="34" charset="0"/>
        <a:ea typeface="+mn-ea"/>
        <a:cs typeface="Arial" charset="0"/>
      </a:defRPr>
    </a:lvl4pPr>
    <a:lvl5pPr marL="1828800" algn="l" rtl="0" fontAlgn="base">
      <a:spcBef>
        <a:spcPct val="0"/>
      </a:spcBef>
      <a:spcAft>
        <a:spcPct val="0"/>
      </a:spcAft>
      <a:defRPr sz="2600" kern="1200">
        <a:solidFill>
          <a:schemeClr val="tx1"/>
        </a:solidFill>
        <a:latin typeface="Tahoma" pitchFamily="34" charset="0"/>
        <a:ea typeface="+mn-ea"/>
        <a:cs typeface="Arial" charset="0"/>
      </a:defRPr>
    </a:lvl5pPr>
    <a:lvl6pPr marL="2286000" algn="l" defTabSz="914400" rtl="0" eaLnBrk="1" latinLnBrk="0" hangingPunct="1">
      <a:defRPr sz="2600" kern="1200">
        <a:solidFill>
          <a:schemeClr val="tx1"/>
        </a:solidFill>
        <a:latin typeface="Tahoma" pitchFamily="34" charset="0"/>
        <a:ea typeface="+mn-ea"/>
        <a:cs typeface="Arial" charset="0"/>
      </a:defRPr>
    </a:lvl6pPr>
    <a:lvl7pPr marL="2743200" algn="l" defTabSz="914400" rtl="0" eaLnBrk="1" latinLnBrk="0" hangingPunct="1">
      <a:defRPr sz="2600" kern="1200">
        <a:solidFill>
          <a:schemeClr val="tx1"/>
        </a:solidFill>
        <a:latin typeface="Tahoma" pitchFamily="34" charset="0"/>
        <a:ea typeface="+mn-ea"/>
        <a:cs typeface="Arial" charset="0"/>
      </a:defRPr>
    </a:lvl7pPr>
    <a:lvl8pPr marL="3200400" algn="l" defTabSz="914400" rtl="0" eaLnBrk="1" latinLnBrk="0" hangingPunct="1">
      <a:defRPr sz="2600" kern="1200">
        <a:solidFill>
          <a:schemeClr val="tx1"/>
        </a:solidFill>
        <a:latin typeface="Tahoma" pitchFamily="34" charset="0"/>
        <a:ea typeface="+mn-ea"/>
        <a:cs typeface="Arial" charset="0"/>
      </a:defRPr>
    </a:lvl8pPr>
    <a:lvl9pPr marL="3657600" algn="l" defTabSz="914400" rtl="0" eaLnBrk="1" latinLnBrk="0" hangingPunct="1">
      <a:defRPr sz="2600"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720">
          <p15:clr>
            <a:srgbClr val="A4A3A4"/>
          </p15:clr>
        </p15:guide>
        <p15:guide id="2" pos="2880">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D2E8F6"/>
    <a:srgbClr val="006699"/>
    <a:srgbClr val="EBD0C1"/>
    <a:srgbClr val="A40000"/>
    <a:srgbClr val="D2EBC1"/>
    <a:srgbClr val="006600"/>
    <a:srgbClr val="C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4589" autoAdjust="0"/>
    <p:restoredTop sz="86475" autoAdjust="0"/>
  </p:normalViewPr>
  <p:slideViewPr>
    <p:cSldViewPr snapToGrid="0">
      <p:cViewPr varScale="1">
        <p:scale>
          <a:sx n="74" d="100"/>
          <a:sy n="74" d="100"/>
        </p:scale>
        <p:origin x="1716" y="72"/>
      </p:cViewPr>
      <p:guideLst>
        <p:guide orient="horz" pos="720"/>
        <p:guide pos="2880"/>
      </p:guideLst>
    </p:cSldViewPr>
  </p:slideViewPr>
  <p:outlineViewPr>
    <p:cViewPr>
      <p:scale>
        <a:sx n="33" d="100"/>
        <a:sy n="33" d="100"/>
      </p:scale>
      <p:origin x="222"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p:scale>
          <a:sx n="75" d="100"/>
          <a:sy n="75" d="100"/>
        </p:scale>
        <p:origin x="-2322" y="-72"/>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62" name="Rectangle 2"/>
          <p:cNvSpPr>
            <a:spLocks noGrp="1" noChangeArrowheads="1"/>
          </p:cNvSpPr>
          <p:nvPr>
            <p:ph type="hdr" sz="quarter"/>
          </p:nvPr>
        </p:nvSpPr>
        <p:spPr bwMode="auto">
          <a:xfrm>
            <a:off x="0" y="0"/>
            <a:ext cx="3170238" cy="471488"/>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lvl1pPr algn="l" defTabSz="957263">
              <a:defRPr sz="1300" dirty="0">
                <a:latin typeface="Tahoma" pitchFamily="34" charset="0"/>
                <a:cs typeface="+mn-cs"/>
              </a:defRPr>
            </a:lvl1pPr>
          </a:lstStyle>
          <a:p>
            <a:pPr>
              <a:defRPr/>
            </a:pPr>
            <a:endParaRPr lang="en-US"/>
          </a:p>
        </p:txBody>
      </p:sp>
      <p:sp>
        <p:nvSpPr>
          <p:cNvPr id="143363" name="Rectangle 3"/>
          <p:cNvSpPr>
            <a:spLocks noGrp="1" noChangeArrowheads="1"/>
          </p:cNvSpPr>
          <p:nvPr>
            <p:ph type="dt" sz="quarter" idx="1"/>
          </p:nvPr>
        </p:nvSpPr>
        <p:spPr bwMode="auto">
          <a:xfrm>
            <a:off x="4144963" y="0"/>
            <a:ext cx="3170237" cy="471488"/>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lvl1pPr algn="r" defTabSz="957263">
              <a:defRPr sz="1300" dirty="0">
                <a:latin typeface="Tahoma" pitchFamily="34" charset="0"/>
                <a:cs typeface="+mn-cs"/>
              </a:defRPr>
            </a:lvl1pPr>
          </a:lstStyle>
          <a:p>
            <a:pPr>
              <a:defRPr/>
            </a:pPr>
            <a:endParaRPr lang="en-US"/>
          </a:p>
        </p:txBody>
      </p:sp>
      <p:sp>
        <p:nvSpPr>
          <p:cNvPr id="143364" name="Rectangle 4"/>
          <p:cNvSpPr>
            <a:spLocks noGrp="1" noChangeArrowheads="1"/>
          </p:cNvSpPr>
          <p:nvPr>
            <p:ph type="ftr" sz="quarter" idx="2"/>
          </p:nvPr>
        </p:nvSpPr>
        <p:spPr bwMode="auto">
          <a:xfrm>
            <a:off x="0" y="9129713"/>
            <a:ext cx="3170238" cy="471487"/>
          </a:xfrm>
          <a:prstGeom prst="rect">
            <a:avLst/>
          </a:prstGeom>
          <a:noFill/>
          <a:ln w="9525">
            <a:noFill/>
            <a:miter lim="800000"/>
            <a:headEnd/>
            <a:tailEnd/>
          </a:ln>
          <a:effectLst/>
        </p:spPr>
        <p:txBody>
          <a:bodyPr vert="horz" wrap="square" lIns="95747" tIns="47873" rIns="95747" bIns="47873" numCol="1" anchor="b" anchorCtr="0" compatLnSpc="1">
            <a:prstTxWarp prst="textNoShape">
              <a:avLst/>
            </a:prstTxWarp>
          </a:bodyPr>
          <a:lstStyle>
            <a:lvl1pPr algn="l" defTabSz="957263">
              <a:defRPr sz="1300" dirty="0">
                <a:latin typeface="Tahoma" pitchFamily="34" charset="0"/>
                <a:cs typeface="+mn-cs"/>
              </a:defRPr>
            </a:lvl1pPr>
          </a:lstStyle>
          <a:p>
            <a:pPr>
              <a:defRPr/>
            </a:pPr>
            <a:endParaRPr lang="en-US"/>
          </a:p>
        </p:txBody>
      </p:sp>
      <p:sp>
        <p:nvSpPr>
          <p:cNvPr id="143365" name="Rectangle 5"/>
          <p:cNvSpPr>
            <a:spLocks noGrp="1" noChangeArrowheads="1"/>
          </p:cNvSpPr>
          <p:nvPr>
            <p:ph type="sldNum" sz="quarter" idx="3"/>
          </p:nvPr>
        </p:nvSpPr>
        <p:spPr bwMode="auto">
          <a:xfrm>
            <a:off x="4144963" y="9129713"/>
            <a:ext cx="3170237" cy="471487"/>
          </a:xfrm>
          <a:prstGeom prst="rect">
            <a:avLst/>
          </a:prstGeom>
          <a:noFill/>
          <a:ln w="9525">
            <a:noFill/>
            <a:miter lim="800000"/>
            <a:headEnd/>
            <a:tailEnd/>
          </a:ln>
          <a:effectLst/>
        </p:spPr>
        <p:txBody>
          <a:bodyPr vert="horz" wrap="square" lIns="95747" tIns="47873" rIns="95747" bIns="47873" numCol="1" anchor="b" anchorCtr="0" compatLnSpc="1">
            <a:prstTxWarp prst="textNoShape">
              <a:avLst/>
            </a:prstTxWarp>
          </a:bodyPr>
          <a:lstStyle>
            <a:lvl1pPr algn="r" defTabSz="957263">
              <a:defRPr sz="1300">
                <a:latin typeface="Tahoma" pitchFamily="34" charset="0"/>
                <a:cs typeface="+mn-cs"/>
              </a:defRPr>
            </a:lvl1pPr>
          </a:lstStyle>
          <a:p>
            <a:pPr>
              <a:defRPr/>
            </a:pPr>
            <a:fld id="{58B2149B-C25B-4EB1-8D51-2881161B56C8}" type="slidenum">
              <a:rPr lang="en-US"/>
              <a:pPr>
                <a:defRPr/>
              </a:pPr>
              <a:t>‹#›</a:t>
            </a:fld>
            <a:endParaRPr lang="en-US" dirty="0"/>
          </a:p>
        </p:txBody>
      </p:sp>
    </p:spTree>
    <p:extLst>
      <p:ext uri="{BB962C8B-B14F-4D97-AF65-F5344CB8AC3E}">
        <p14:creationId xmlns:p14="http://schemas.microsoft.com/office/powerpoint/2010/main" val="1360505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lvl1pPr algn="l" defTabSz="957263">
              <a:defRPr sz="1300" dirty="0">
                <a:latin typeface="Arial" charset="0"/>
                <a:cs typeface="+mn-cs"/>
              </a:defRPr>
            </a:lvl1pPr>
          </a:lstStyle>
          <a:p>
            <a:pPr>
              <a:defRPr/>
            </a:pPr>
            <a:endParaRPr lang="en-US"/>
          </a:p>
        </p:txBody>
      </p:sp>
      <p:sp>
        <p:nvSpPr>
          <p:cNvPr id="91139" name="Rectangle 3"/>
          <p:cNvSpPr>
            <a:spLocks noGrp="1" noChangeArrowheads="1"/>
          </p:cNvSpPr>
          <p:nvPr>
            <p:ph type="dt" idx="1"/>
          </p:nvPr>
        </p:nvSpPr>
        <p:spPr bwMode="auto">
          <a:xfrm>
            <a:off x="4143375" y="0"/>
            <a:ext cx="3170238" cy="481013"/>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lvl1pPr algn="r" defTabSz="957263">
              <a:defRPr sz="1300" dirty="0">
                <a:latin typeface="Arial" charset="0"/>
                <a:cs typeface="+mn-cs"/>
              </a:defRPr>
            </a:lvl1pPr>
          </a:lstStyle>
          <a:p>
            <a:pPr>
              <a:defRPr/>
            </a:pPr>
            <a:endParaRPr lang="en-US"/>
          </a:p>
        </p:txBody>
      </p:sp>
      <p:sp>
        <p:nvSpPr>
          <p:cNvPr id="13316" name="Rectangle 4"/>
          <p:cNvSpPr>
            <a:spLocks noGrp="1" noRot="1" noChangeAspect="1" noChangeArrowheads="1" noTextEdit="1"/>
          </p:cNvSpPr>
          <p:nvPr>
            <p:ph type="sldImg" idx="2"/>
          </p:nvPr>
        </p:nvSpPr>
        <p:spPr bwMode="auto">
          <a:xfrm>
            <a:off x="1257300" y="719138"/>
            <a:ext cx="4800600" cy="3600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41" name="Rectangle 5"/>
          <p:cNvSpPr>
            <a:spLocks noGrp="1" noChangeArrowheads="1"/>
          </p:cNvSpPr>
          <p:nvPr>
            <p:ph type="body" sz="quarter" idx="3"/>
          </p:nvPr>
        </p:nvSpPr>
        <p:spPr bwMode="auto">
          <a:xfrm>
            <a:off x="731838" y="4560888"/>
            <a:ext cx="5851525" cy="4321175"/>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1142" name="Rectangle 6"/>
          <p:cNvSpPr>
            <a:spLocks noGrp="1" noChangeArrowheads="1"/>
          </p:cNvSpPr>
          <p:nvPr>
            <p:ph type="ftr" sz="quarter" idx="4"/>
          </p:nvPr>
        </p:nvSpPr>
        <p:spPr bwMode="auto">
          <a:xfrm>
            <a:off x="0" y="9118600"/>
            <a:ext cx="3170238" cy="481013"/>
          </a:xfrm>
          <a:prstGeom prst="rect">
            <a:avLst/>
          </a:prstGeom>
          <a:noFill/>
          <a:ln w="9525">
            <a:noFill/>
            <a:miter lim="800000"/>
            <a:headEnd/>
            <a:tailEnd/>
          </a:ln>
          <a:effectLst/>
        </p:spPr>
        <p:txBody>
          <a:bodyPr vert="horz" wrap="square" lIns="95747" tIns="47873" rIns="95747" bIns="47873" numCol="1" anchor="b" anchorCtr="0" compatLnSpc="1">
            <a:prstTxWarp prst="textNoShape">
              <a:avLst/>
            </a:prstTxWarp>
          </a:bodyPr>
          <a:lstStyle>
            <a:lvl1pPr algn="l" defTabSz="957263">
              <a:defRPr sz="1300" dirty="0">
                <a:latin typeface="Arial" charset="0"/>
                <a:cs typeface="+mn-cs"/>
              </a:defRPr>
            </a:lvl1pPr>
          </a:lstStyle>
          <a:p>
            <a:pPr>
              <a:defRPr/>
            </a:pPr>
            <a:endParaRPr lang="en-US"/>
          </a:p>
        </p:txBody>
      </p:sp>
      <p:sp>
        <p:nvSpPr>
          <p:cNvPr id="91143" name="Rectangle 7"/>
          <p:cNvSpPr>
            <a:spLocks noGrp="1" noChangeArrowheads="1"/>
          </p:cNvSpPr>
          <p:nvPr>
            <p:ph type="sldNum" sz="quarter" idx="5"/>
          </p:nvPr>
        </p:nvSpPr>
        <p:spPr bwMode="auto">
          <a:xfrm>
            <a:off x="4143375" y="9118600"/>
            <a:ext cx="3170238" cy="481013"/>
          </a:xfrm>
          <a:prstGeom prst="rect">
            <a:avLst/>
          </a:prstGeom>
          <a:noFill/>
          <a:ln w="9525">
            <a:noFill/>
            <a:miter lim="800000"/>
            <a:headEnd/>
            <a:tailEnd/>
          </a:ln>
          <a:effectLst/>
        </p:spPr>
        <p:txBody>
          <a:bodyPr vert="horz" wrap="square" lIns="95747" tIns="47873" rIns="95747" bIns="47873" numCol="1" anchor="b" anchorCtr="0" compatLnSpc="1">
            <a:prstTxWarp prst="textNoShape">
              <a:avLst/>
            </a:prstTxWarp>
          </a:bodyPr>
          <a:lstStyle>
            <a:lvl1pPr algn="r" defTabSz="957263">
              <a:defRPr sz="1300">
                <a:latin typeface="Arial" charset="0"/>
                <a:cs typeface="+mn-cs"/>
              </a:defRPr>
            </a:lvl1pPr>
          </a:lstStyle>
          <a:p>
            <a:pPr>
              <a:defRPr/>
            </a:pPr>
            <a:fld id="{93384179-7B61-4801-ABB3-EF3FA8C9C3F1}" type="slidenum">
              <a:rPr lang="en-US"/>
              <a:pPr>
                <a:defRPr/>
              </a:pPr>
              <a:t>‹#›</a:t>
            </a:fld>
            <a:endParaRPr lang="en-US" dirty="0"/>
          </a:p>
        </p:txBody>
      </p:sp>
    </p:spTree>
    <p:extLst>
      <p:ext uri="{BB962C8B-B14F-4D97-AF65-F5344CB8AC3E}">
        <p14:creationId xmlns:p14="http://schemas.microsoft.com/office/powerpoint/2010/main" val="315632674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Header Placeholder 1"/>
          <p:cNvSpPr>
            <a:spLocks noGrp="1"/>
          </p:cNvSpPr>
          <p:nvPr>
            <p:ph type="hdr" sz="quarter"/>
          </p:nvPr>
        </p:nvSpPr>
        <p:spPr/>
        <p:txBody>
          <a:bodyPr/>
          <a:lstStyle/>
          <a:p>
            <a:pPr>
              <a:defRPr/>
            </a:pPr>
            <a:r>
              <a:rPr lang="en-US" smtClean="0"/>
              <a:t>IS-700.A:  National Incident Management System, An Introduction</a:t>
            </a:r>
          </a:p>
        </p:txBody>
      </p:sp>
      <p:sp>
        <p:nvSpPr>
          <p:cNvPr id="28675" name="Footer Placeholder 5"/>
          <p:cNvSpPr>
            <a:spLocks noGrp="1"/>
          </p:cNvSpPr>
          <p:nvPr>
            <p:ph type="ftr" sz="quarter" idx="4"/>
          </p:nvPr>
        </p:nvSpPr>
        <p:spPr/>
        <p:txBody>
          <a:bodyPr/>
          <a:lstStyle/>
          <a:p>
            <a:pPr>
              <a:defRPr/>
            </a:pPr>
            <a:r>
              <a:rPr lang="en-US" smtClean="0"/>
              <a:t>January 2009</a:t>
            </a:r>
          </a:p>
        </p:txBody>
      </p:sp>
      <p:sp>
        <p:nvSpPr>
          <p:cNvPr id="28676" name="Slide Number Placeholder 6"/>
          <p:cNvSpPr>
            <a:spLocks noGrp="1"/>
          </p:cNvSpPr>
          <p:nvPr>
            <p:ph type="sldNum" sz="quarter" idx="5"/>
          </p:nvPr>
        </p:nvSpPr>
        <p:spPr/>
        <p:txBody>
          <a:bodyPr/>
          <a:lstStyle/>
          <a:p>
            <a:pPr>
              <a:defRPr/>
            </a:pPr>
            <a:r>
              <a:rPr lang="en-US" dirty="0" smtClean="0"/>
              <a:t>Page 2.</a:t>
            </a:r>
            <a:fld id="{5D244818-99E2-4E21-AC50-2A9A35A76443}" type="slidenum">
              <a:rPr lang="en-US" smtClean="0"/>
              <a:pPr>
                <a:defRPr/>
              </a:pPr>
              <a:t>1</a:t>
            </a:fld>
            <a:endParaRPr lang="en-US" dirty="0" smtClean="0"/>
          </a:p>
        </p:txBody>
      </p:sp>
      <p:sp>
        <p:nvSpPr>
          <p:cNvPr id="14341" name="Slide Image Placeholder 1"/>
          <p:cNvSpPr>
            <a:spLocks noGrp="1" noRot="1" noChangeAspect="1" noTextEdit="1"/>
          </p:cNvSpPr>
          <p:nvPr>
            <p:ph type="sldImg"/>
          </p:nvPr>
        </p:nvSpPr>
        <p:spPr>
          <a:ln/>
        </p:spPr>
      </p:sp>
      <p:sp>
        <p:nvSpPr>
          <p:cNvPr id="1434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cs typeface="Arial" charset="0"/>
            </a:endParaRPr>
          </a:p>
        </p:txBody>
      </p:sp>
    </p:spTree>
    <p:extLst>
      <p:ext uri="{BB962C8B-B14F-4D97-AF65-F5344CB8AC3E}">
        <p14:creationId xmlns:p14="http://schemas.microsoft.com/office/powerpoint/2010/main" val="24237919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lvl1pPr algn="l" defTabSz="957759" eaLnBrk="0" hangingPunct="0">
              <a:spcBef>
                <a:spcPct val="30000"/>
              </a:spcBef>
              <a:defRPr sz="1200">
                <a:solidFill>
                  <a:schemeClr val="tx1"/>
                </a:solidFill>
                <a:latin typeface="Arial" charset="0"/>
              </a:defRPr>
            </a:lvl1pPr>
            <a:lvl2pPr marL="761004" indent="-292694" algn="l" defTabSz="957759" eaLnBrk="0" hangingPunct="0">
              <a:spcBef>
                <a:spcPct val="30000"/>
              </a:spcBef>
              <a:defRPr sz="1200">
                <a:solidFill>
                  <a:schemeClr val="tx1"/>
                </a:solidFill>
                <a:latin typeface="Arial" charset="0"/>
              </a:defRPr>
            </a:lvl2pPr>
            <a:lvl3pPr marL="1170775" indent="-234155" algn="l" defTabSz="957759" eaLnBrk="0" hangingPunct="0">
              <a:spcBef>
                <a:spcPct val="30000"/>
              </a:spcBef>
              <a:defRPr sz="1200">
                <a:solidFill>
                  <a:schemeClr val="tx1"/>
                </a:solidFill>
                <a:latin typeface="Arial" charset="0"/>
              </a:defRPr>
            </a:lvl3pPr>
            <a:lvl4pPr marL="1639085" indent="-234155" algn="l" defTabSz="957759" eaLnBrk="0" hangingPunct="0">
              <a:spcBef>
                <a:spcPct val="30000"/>
              </a:spcBef>
              <a:defRPr sz="1200">
                <a:solidFill>
                  <a:schemeClr val="tx1"/>
                </a:solidFill>
                <a:latin typeface="Arial" charset="0"/>
              </a:defRPr>
            </a:lvl4pPr>
            <a:lvl5pPr marL="2107395" indent="-234155" algn="l" defTabSz="957759" eaLnBrk="0" hangingPunct="0">
              <a:spcBef>
                <a:spcPct val="30000"/>
              </a:spcBef>
              <a:defRPr sz="1200">
                <a:solidFill>
                  <a:schemeClr val="tx1"/>
                </a:solidFill>
                <a:latin typeface="Arial" charset="0"/>
              </a:defRPr>
            </a:lvl5pPr>
            <a:lvl6pPr marL="2575705" indent="-234155" defTabSz="957759" eaLnBrk="0" fontAlgn="base" hangingPunct="0">
              <a:spcBef>
                <a:spcPct val="30000"/>
              </a:spcBef>
              <a:spcAft>
                <a:spcPct val="0"/>
              </a:spcAft>
              <a:defRPr sz="1200">
                <a:solidFill>
                  <a:schemeClr val="tx1"/>
                </a:solidFill>
                <a:latin typeface="Arial" charset="0"/>
              </a:defRPr>
            </a:lvl6pPr>
            <a:lvl7pPr marL="3044015" indent="-234155" defTabSz="957759" eaLnBrk="0" fontAlgn="base" hangingPunct="0">
              <a:spcBef>
                <a:spcPct val="30000"/>
              </a:spcBef>
              <a:spcAft>
                <a:spcPct val="0"/>
              </a:spcAft>
              <a:defRPr sz="1200">
                <a:solidFill>
                  <a:schemeClr val="tx1"/>
                </a:solidFill>
                <a:latin typeface="Arial" charset="0"/>
              </a:defRPr>
            </a:lvl7pPr>
            <a:lvl8pPr marL="3512325" indent="-234155" defTabSz="957759" eaLnBrk="0" fontAlgn="base" hangingPunct="0">
              <a:spcBef>
                <a:spcPct val="30000"/>
              </a:spcBef>
              <a:spcAft>
                <a:spcPct val="0"/>
              </a:spcAft>
              <a:defRPr sz="1200">
                <a:solidFill>
                  <a:schemeClr val="tx1"/>
                </a:solidFill>
                <a:latin typeface="Arial" charset="0"/>
              </a:defRPr>
            </a:lvl8pPr>
            <a:lvl9pPr marL="3980635" indent="-234155" defTabSz="957759"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F7A2D9BC-D126-4641-9899-0A9BB225065D}" type="slidenum">
              <a:rPr lang="en-US" altLang="en-US" sz="1300"/>
              <a:pPr algn="r" eaLnBrk="1" hangingPunct="1">
                <a:spcBef>
                  <a:spcPct val="0"/>
                </a:spcBef>
              </a:pPr>
              <a:t>12</a:t>
            </a:fld>
            <a:endParaRPr lang="en-US" altLang="en-US" sz="130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p:spPr>
        <p:txBody>
          <a:bodyPr lIns="91433" tIns="45717" rIns="91433" bIns="45717"/>
          <a:lstStyle/>
          <a:p>
            <a:pPr marL="234155" indent="-234155" eaLnBrk="1" hangingPunct="1">
              <a:lnSpc>
                <a:spcPct val="80000"/>
              </a:lnSpc>
            </a:pPr>
            <a:endParaRPr lang="en-US" altLang="en-US" sz="800"/>
          </a:p>
        </p:txBody>
      </p:sp>
    </p:spTree>
    <p:extLst>
      <p:ext uri="{BB962C8B-B14F-4D97-AF65-F5344CB8AC3E}">
        <p14:creationId xmlns:p14="http://schemas.microsoft.com/office/powerpoint/2010/main" val="21860941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lvl1pPr algn="l" defTabSz="957759" eaLnBrk="0" hangingPunct="0">
              <a:spcBef>
                <a:spcPct val="30000"/>
              </a:spcBef>
              <a:defRPr sz="1200">
                <a:solidFill>
                  <a:schemeClr val="tx1"/>
                </a:solidFill>
                <a:latin typeface="Arial" charset="0"/>
              </a:defRPr>
            </a:lvl1pPr>
            <a:lvl2pPr marL="761004" indent="-292694" algn="l" defTabSz="957759" eaLnBrk="0" hangingPunct="0">
              <a:spcBef>
                <a:spcPct val="30000"/>
              </a:spcBef>
              <a:defRPr sz="1200">
                <a:solidFill>
                  <a:schemeClr val="tx1"/>
                </a:solidFill>
                <a:latin typeface="Arial" charset="0"/>
              </a:defRPr>
            </a:lvl2pPr>
            <a:lvl3pPr marL="1170775" indent="-234155" algn="l" defTabSz="957759" eaLnBrk="0" hangingPunct="0">
              <a:spcBef>
                <a:spcPct val="30000"/>
              </a:spcBef>
              <a:defRPr sz="1200">
                <a:solidFill>
                  <a:schemeClr val="tx1"/>
                </a:solidFill>
                <a:latin typeface="Arial" charset="0"/>
              </a:defRPr>
            </a:lvl3pPr>
            <a:lvl4pPr marL="1639085" indent="-234155" algn="l" defTabSz="957759" eaLnBrk="0" hangingPunct="0">
              <a:spcBef>
                <a:spcPct val="30000"/>
              </a:spcBef>
              <a:defRPr sz="1200">
                <a:solidFill>
                  <a:schemeClr val="tx1"/>
                </a:solidFill>
                <a:latin typeface="Arial" charset="0"/>
              </a:defRPr>
            </a:lvl4pPr>
            <a:lvl5pPr marL="2107395" indent="-234155" algn="l" defTabSz="957759" eaLnBrk="0" hangingPunct="0">
              <a:spcBef>
                <a:spcPct val="30000"/>
              </a:spcBef>
              <a:defRPr sz="1200">
                <a:solidFill>
                  <a:schemeClr val="tx1"/>
                </a:solidFill>
                <a:latin typeface="Arial" charset="0"/>
              </a:defRPr>
            </a:lvl5pPr>
            <a:lvl6pPr marL="2575705" indent="-234155" defTabSz="957759" eaLnBrk="0" fontAlgn="base" hangingPunct="0">
              <a:spcBef>
                <a:spcPct val="30000"/>
              </a:spcBef>
              <a:spcAft>
                <a:spcPct val="0"/>
              </a:spcAft>
              <a:defRPr sz="1200">
                <a:solidFill>
                  <a:schemeClr val="tx1"/>
                </a:solidFill>
                <a:latin typeface="Arial" charset="0"/>
              </a:defRPr>
            </a:lvl6pPr>
            <a:lvl7pPr marL="3044015" indent="-234155" defTabSz="957759" eaLnBrk="0" fontAlgn="base" hangingPunct="0">
              <a:spcBef>
                <a:spcPct val="30000"/>
              </a:spcBef>
              <a:spcAft>
                <a:spcPct val="0"/>
              </a:spcAft>
              <a:defRPr sz="1200">
                <a:solidFill>
                  <a:schemeClr val="tx1"/>
                </a:solidFill>
                <a:latin typeface="Arial" charset="0"/>
              </a:defRPr>
            </a:lvl7pPr>
            <a:lvl8pPr marL="3512325" indent="-234155" defTabSz="957759" eaLnBrk="0" fontAlgn="base" hangingPunct="0">
              <a:spcBef>
                <a:spcPct val="30000"/>
              </a:spcBef>
              <a:spcAft>
                <a:spcPct val="0"/>
              </a:spcAft>
              <a:defRPr sz="1200">
                <a:solidFill>
                  <a:schemeClr val="tx1"/>
                </a:solidFill>
                <a:latin typeface="Arial" charset="0"/>
              </a:defRPr>
            </a:lvl8pPr>
            <a:lvl9pPr marL="3980635" indent="-234155" defTabSz="957759"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E04057CE-0992-4609-A437-E72B8CF9BFB6}" type="slidenum">
              <a:rPr lang="en-US" altLang="en-US" sz="1300"/>
              <a:pPr algn="r" eaLnBrk="1" hangingPunct="1">
                <a:spcBef>
                  <a:spcPct val="0"/>
                </a:spcBef>
              </a:pPr>
              <a:t>13</a:t>
            </a:fld>
            <a:endParaRPr lang="en-US" altLang="en-US" sz="130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p:spPr>
        <p:txBody>
          <a:bodyPr lIns="91433" tIns="45717" rIns="91433" bIns="45717"/>
          <a:lstStyle/>
          <a:p>
            <a:pPr marL="234155" indent="-234155" eaLnBrk="1" hangingPunct="1">
              <a:lnSpc>
                <a:spcPct val="80000"/>
              </a:lnSpc>
            </a:pPr>
            <a:endParaRPr lang="en-US" altLang="en-US" sz="800"/>
          </a:p>
        </p:txBody>
      </p:sp>
    </p:spTree>
    <p:extLst>
      <p:ext uri="{BB962C8B-B14F-4D97-AF65-F5344CB8AC3E}">
        <p14:creationId xmlns:p14="http://schemas.microsoft.com/office/powerpoint/2010/main" val="30260490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3860CFA6-08A5-494F-BFA3-618235AF02A4}" type="slidenum">
              <a:rPr lang="en-US"/>
              <a:pPr>
                <a:defRPr/>
              </a:pPr>
              <a:t>2</a:t>
            </a:fld>
            <a:endParaRPr lang="en-US" dirty="0"/>
          </a:p>
        </p:txBody>
      </p:sp>
      <p:sp>
        <p:nvSpPr>
          <p:cNvPr id="15363" name="Rectangle 2"/>
          <p:cNvSpPr>
            <a:spLocks noGrp="1" noRot="1" noChangeAspect="1" noChangeArrowheads="1" noTextEdit="1"/>
          </p:cNvSpPr>
          <p:nvPr>
            <p:ph type="sldImg"/>
          </p:nvPr>
        </p:nvSpPr>
        <p:spPr>
          <a:xfrm>
            <a:off x="1257300" y="719138"/>
            <a:ext cx="4802188" cy="3600450"/>
          </a:xfrm>
          <a:ln/>
        </p:spPr>
      </p:sp>
      <p:sp>
        <p:nvSpPr>
          <p:cNvPr id="153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t>Introduce the Unit objectives by telling participants that the National Wildfire Coordinating Council (NWCG) and U.S. Department of Homeland Security (DHS) jointly revised the ICS-300 objectives in 2005.  </a:t>
            </a:r>
          </a:p>
          <a:p>
            <a:endParaRPr lang="en-US" smtClean="0"/>
          </a:p>
          <a:p>
            <a:r>
              <a:rPr lang="en-US" smtClean="0"/>
              <a:t>Explain that the Fundamentals Review unit is a review of basic ICS principles learned in previous training.  Some participants may taken the pre-requisite ICS training months or years prior to this course; others may have recently taken the pre-requisite ICS-100 and ICS-200 training.</a:t>
            </a:r>
          </a:p>
          <a:p>
            <a:endParaRPr lang="en-US" smtClean="0"/>
          </a:p>
          <a:p>
            <a:r>
              <a:rPr lang="en-US" smtClean="0"/>
              <a:t>Briefly review the objectives on the visuals.  Note that this lesson includes a brief review of ICS concepts followed by an exercise where participants can practice applying these concepts.</a:t>
            </a:r>
          </a:p>
          <a:p>
            <a:endParaRPr lang="en-US" smtClean="0"/>
          </a:p>
        </p:txBody>
      </p:sp>
    </p:spTree>
    <p:extLst>
      <p:ext uri="{BB962C8B-B14F-4D97-AF65-F5344CB8AC3E}">
        <p14:creationId xmlns:p14="http://schemas.microsoft.com/office/powerpoint/2010/main" val="21470939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A59B15AA-79BA-45C4-8247-1B9407C97B96}" type="slidenum">
              <a:rPr lang="en-US"/>
              <a:pPr>
                <a:defRPr/>
              </a:pPr>
              <a:t>3</a:t>
            </a:fld>
            <a:endParaRPr lang="en-US" dirty="0"/>
          </a:p>
        </p:txBody>
      </p:sp>
      <p:sp>
        <p:nvSpPr>
          <p:cNvPr id="16387" name="Rectangle 2"/>
          <p:cNvSpPr>
            <a:spLocks noGrp="1" noRot="1" noChangeAspect="1" noChangeArrowheads="1" noTextEdit="1"/>
          </p:cNvSpPr>
          <p:nvPr>
            <p:ph type="sldImg"/>
          </p:nvPr>
        </p:nvSpPr>
        <p:spPr>
          <a:xfrm>
            <a:off x="1257300" y="719138"/>
            <a:ext cx="4802188" cy="3600450"/>
          </a:xfrm>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t>Introduce the Unit objectives by telling participants that the National Wildfire Coordinating Council (NWCG) and U.S. Department of Homeland Security (DHS) jointly revised the ICS-300 objectives in 2005.  </a:t>
            </a:r>
          </a:p>
          <a:p>
            <a:endParaRPr lang="en-US" smtClean="0"/>
          </a:p>
          <a:p>
            <a:r>
              <a:rPr lang="en-US" smtClean="0"/>
              <a:t>Explain that the Fundamentals Review unit is a review of basic ICS principles learned in previous training.  Some participants may taken the pre-requisite ICS training months or years prior to this course; others may have recently taken the pre-requisite ICS-100 and ICS-200 training.</a:t>
            </a:r>
          </a:p>
          <a:p>
            <a:endParaRPr lang="en-US" smtClean="0"/>
          </a:p>
          <a:p>
            <a:r>
              <a:rPr lang="en-US" smtClean="0"/>
              <a:t>Briefly review the objectives on the visuals.  Note that this lesson includes a brief review of ICS concepts followed by an exercise where participants can practice applying these concepts.</a:t>
            </a:r>
          </a:p>
          <a:p>
            <a:endParaRPr lang="en-US" smtClean="0"/>
          </a:p>
          <a:p>
            <a:endParaRPr lang="en-US" smtClean="0"/>
          </a:p>
        </p:txBody>
      </p:sp>
    </p:spTree>
    <p:extLst>
      <p:ext uri="{BB962C8B-B14F-4D97-AF65-F5344CB8AC3E}">
        <p14:creationId xmlns:p14="http://schemas.microsoft.com/office/powerpoint/2010/main" val="12907935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lvl1pPr algn="l" defTabSz="957759" eaLnBrk="0" hangingPunct="0">
              <a:spcBef>
                <a:spcPct val="30000"/>
              </a:spcBef>
              <a:defRPr sz="1200">
                <a:solidFill>
                  <a:schemeClr val="tx1"/>
                </a:solidFill>
                <a:latin typeface="Arial" charset="0"/>
              </a:defRPr>
            </a:lvl1pPr>
            <a:lvl2pPr marL="761004" indent="-292694" algn="l" defTabSz="957759" eaLnBrk="0" hangingPunct="0">
              <a:spcBef>
                <a:spcPct val="30000"/>
              </a:spcBef>
              <a:defRPr sz="1200">
                <a:solidFill>
                  <a:schemeClr val="tx1"/>
                </a:solidFill>
                <a:latin typeface="Arial" charset="0"/>
              </a:defRPr>
            </a:lvl2pPr>
            <a:lvl3pPr marL="1170775" indent="-234155" algn="l" defTabSz="957759" eaLnBrk="0" hangingPunct="0">
              <a:spcBef>
                <a:spcPct val="30000"/>
              </a:spcBef>
              <a:defRPr sz="1200">
                <a:solidFill>
                  <a:schemeClr val="tx1"/>
                </a:solidFill>
                <a:latin typeface="Arial" charset="0"/>
              </a:defRPr>
            </a:lvl3pPr>
            <a:lvl4pPr marL="1639085" indent="-234155" algn="l" defTabSz="957759" eaLnBrk="0" hangingPunct="0">
              <a:spcBef>
                <a:spcPct val="30000"/>
              </a:spcBef>
              <a:defRPr sz="1200">
                <a:solidFill>
                  <a:schemeClr val="tx1"/>
                </a:solidFill>
                <a:latin typeface="Arial" charset="0"/>
              </a:defRPr>
            </a:lvl4pPr>
            <a:lvl5pPr marL="2107395" indent="-234155" algn="l" defTabSz="957759" eaLnBrk="0" hangingPunct="0">
              <a:spcBef>
                <a:spcPct val="30000"/>
              </a:spcBef>
              <a:defRPr sz="1200">
                <a:solidFill>
                  <a:schemeClr val="tx1"/>
                </a:solidFill>
                <a:latin typeface="Arial" charset="0"/>
              </a:defRPr>
            </a:lvl5pPr>
            <a:lvl6pPr marL="2575705" indent="-234155" defTabSz="957759" eaLnBrk="0" fontAlgn="base" hangingPunct="0">
              <a:spcBef>
                <a:spcPct val="30000"/>
              </a:spcBef>
              <a:spcAft>
                <a:spcPct val="0"/>
              </a:spcAft>
              <a:defRPr sz="1200">
                <a:solidFill>
                  <a:schemeClr val="tx1"/>
                </a:solidFill>
                <a:latin typeface="Arial" charset="0"/>
              </a:defRPr>
            </a:lvl6pPr>
            <a:lvl7pPr marL="3044015" indent="-234155" defTabSz="957759" eaLnBrk="0" fontAlgn="base" hangingPunct="0">
              <a:spcBef>
                <a:spcPct val="30000"/>
              </a:spcBef>
              <a:spcAft>
                <a:spcPct val="0"/>
              </a:spcAft>
              <a:defRPr sz="1200">
                <a:solidFill>
                  <a:schemeClr val="tx1"/>
                </a:solidFill>
                <a:latin typeface="Arial" charset="0"/>
              </a:defRPr>
            </a:lvl7pPr>
            <a:lvl8pPr marL="3512325" indent="-234155" defTabSz="957759" eaLnBrk="0" fontAlgn="base" hangingPunct="0">
              <a:spcBef>
                <a:spcPct val="30000"/>
              </a:spcBef>
              <a:spcAft>
                <a:spcPct val="0"/>
              </a:spcAft>
              <a:defRPr sz="1200">
                <a:solidFill>
                  <a:schemeClr val="tx1"/>
                </a:solidFill>
                <a:latin typeface="Arial" charset="0"/>
              </a:defRPr>
            </a:lvl8pPr>
            <a:lvl9pPr marL="3980635" indent="-234155" defTabSz="957759"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2117C402-0A5A-4EE9-B11D-A1150924E762}" type="slidenum">
              <a:rPr lang="en-US" altLang="en-US" sz="1300"/>
              <a:pPr algn="r" eaLnBrk="1" hangingPunct="1">
                <a:spcBef>
                  <a:spcPct val="0"/>
                </a:spcBef>
              </a:pPr>
              <a:t>6</a:t>
            </a:fld>
            <a:endParaRPr lang="en-US" altLang="en-US" sz="1300"/>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p:spPr>
        <p:txBody>
          <a:bodyPr lIns="91433" tIns="45717" rIns="91433" bIns="45717"/>
          <a:lstStyle/>
          <a:p>
            <a:pPr marL="234155" indent="-234155" eaLnBrk="1" hangingPunct="1">
              <a:lnSpc>
                <a:spcPct val="80000"/>
              </a:lnSpc>
            </a:pPr>
            <a:endParaRPr lang="en-US" altLang="en-US" sz="800"/>
          </a:p>
        </p:txBody>
      </p:sp>
    </p:spTree>
    <p:extLst>
      <p:ext uri="{BB962C8B-B14F-4D97-AF65-F5344CB8AC3E}">
        <p14:creationId xmlns:p14="http://schemas.microsoft.com/office/powerpoint/2010/main" val="20652640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E379A02A-1FA0-463A-A5C7-0BEE891FC042}" type="slidenum">
              <a:rPr lang="en-US"/>
              <a:pPr>
                <a:defRPr/>
              </a:pPr>
              <a:t>7</a:t>
            </a:fld>
            <a:endParaRPr lang="en-US" dirty="0"/>
          </a:p>
        </p:txBody>
      </p:sp>
      <p:sp>
        <p:nvSpPr>
          <p:cNvPr id="17411" name="Rectangle 2"/>
          <p:cNvSpPr>
            <a:spLocks noGrp="1" noRot="1" noChangeAspect="1" noChangeArrowheads="1" noTextEdit="1"/>
          </p:cNvSpPr>
          <p:nvPr>
            <p:ph type="sldImg"/>
          </p:nvPr>
        </p:nvSpPr>
        <p:spPr>
          <a:xfrm>
            <a:off x="1257300" y="719138"/>
            <a:ext cx="4802188" cy="3600450"/>
          </a:xfrm>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extLst>
      <p:ext uri="{BB962C8B-B14F-4D97-AF65-F5344CB8AC3E}">
        <p14:creationId xmlns:p14="http://schemas.microsoft.com/office/powerpoint/2010/main" val="28239285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algn="l" defTabSz="957759" eaLnBrk="0" hangingPunct="0">
              <a:spcBef>
                <a:spcPct val="30000"/>
              </a:spcBef>
              <a:defRPr sz="1200">
                <a:solidFill>
                  <a:schemeClr val="tx1"/>
                </a:solidFill>
                <a:latin typeface="Arial" charset="0"/>
              </a:defRPr>
            </a:lvl1pPr>
            <a:lvl2pPr marL="761004" indent="-292694" algn="l" defTabSz="957759" eaLnBrk="0" hangingPunct="0">
              <a:spcBef>
                <a:spcPct val="30000"/>
              </a:spcBef>
              <a:defRPr sz="1200">
                <a:solidFill>
                  <a:schemeClr val="tx1"/>
                </a:solidFill>
                <a:latin typeface="Arial" charset="0"/>
              </a:defRPr>
            </a:lvl2pPr>
            <a:lvl3pPr marL="1170775" indent="-234155" algn="l" defTabSz="957759" eaLnBrk="0" hangingPunct="0">
              <a:spcBef>
                <a:spcPct val="30000"/>
              </a:spcBef>
              <a:defRPr sz="1200">
                <a:solidFill>
                  <a:schemeClr val="tx1"/>
                </a:solidFill>
                <a:latin typeface="Arial" charset="0"/>
              </a:defRPr>
            </a:lvl3pPr>
            <a:lvl4pPr marL="1639085" indent="-234155" algn="l" defTabSz="957759" eaLnBrk="0" hangingPunct="0">
              <a:spcBef>
                <a:spcPct val="30000"/>
              </a:spcBef>
              <a:defRPr sz="1200">
                <a:solidFill>
                  <a:schemeClr val="tx1"/>
                </a:solidFill>
                <a:latin typeface="Arial" charset="0"/>
              </a:defRPr>
            </a:lvl4pPr>
            <a:lvl5pPr marL="2107395" indent="-234155" algn="l" defTabSz="957759" eaLnBrk="0" hangingPunct="0">
              <a:spcBef>
                <a:spcPct val="30000"/>
              </a:spcBef>
              <a:defRPr sz="1200">
                <a:solidFill>
                  <a:schemeClr val="tx1"/>
                </a:solidFill>
                <a:latin typeface="Arial" charset="0"/>
              </a:defRPr>
            </a:lvl5pPr>
            <a:lvl6pPr marL="2575705" indent="-234155" defTabSz="957759" eaLnBrk="0" fontAlgn="base" hangingPunct="0">
              <a:spcBef>
                <a:spcPct val="30000"/>
              </a:spcBef>
              <a:spcAft>
                <a:spcPct val="0"/>
              </a:spcAft>
              <a:defRPr sz="1200">
                <a:solidFill>
                  <a:schemeClr val="tx1"/>
                </a:solidFill>
                <a:latin typeface="Arial" charset="0"/>
              </a:defRPr>
            </a:lvl6pPr>
            <a:lvl7pPr marL="3044015" indent="-234155" defTabSz="957759" eaLnBrk="0" fontAlgn="base" hangingPunct="0">
              <a:spcBef>
                <a:spcPct val="30000"/>
              </a:spcBef>
              <a:spcAft>
                <a:spcPct val="0"/>
              </a:spcAft>
              <a:defRPr sz="1200">
                <a:solidFill>
                  <a:schemeClr val="tx1"/>
                </a:solidFill>
                <a:latin typeface="Arial" charset="0"/>
              </a:defRPr>
            </a:lvl7pPr>
            <a:lvl8pPr marL="3512325" indent="-234155" defTabSz="957759" eaLnBrk="0" fontAlgn="base" hangingPunct="0">
              <a:spcBef>
                <a:spcPct val="30000"/>
              </a:spcBef>
              <a:spcAft>
                <a:spcPct val="0"/>
              </a:spcAft>
              <a:defRPr sz="1200">
                <a:solidFill>
                  <a:schemeClr val="tx1"/>
                </a:solidFill>
                <a:latin typeface="Arial" charset="0"/>
              </a:defRPr>
            </a:lvl8pPr>
            <a:lvl9pPr marL="3980635" indent="-234155" defTabSz="957759"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F68C2378-844A-439C-8039-618A4018C310}" type="slidenum">
              <a:rPr lang="en-US" altLang="en-US" sz="1300"/>
              <a:pPr algn="r" eaLnBrk="1" hangingPunct="1">
                <a:spcBef>
                  <a:spcPct val="0"/>
                </a:spcBef>
              </a:pPr>
              <a:t>8</a:t>
            </a:fld>
            <a:endParaRPr lang="en-US" altLang="en-US" sz="130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lIns="91433" tIns="45717" rIns="91433" bIns="45717"/>
          <a:lstStyle/>
          <a:p>
            <a:pPr marL="234155" indent="-234155" eaLnBrk="1" hangingPunct="1">
              <a:lnSpc>
                <a:spcPct val="80000"/>
              </a:lnSpc>
            </a:pPr>
            <a:endParaRPr lang="en-US" altLang="en-US" sz="800"/>
          </a:p>
        </p:txBody>
      </p:sp>
    </p:spTree>
    <p:extLst>
      <p:ext uri="{BB962C8B-B14F-4D97-AF65-F5344CB8AC3E}">
        <p14:creationId xmlns:p14="http://schemas.microsoft.com/office/powerpoint/2010/main" val="32886822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lvl1pPr algn="l" defTabSz="957759" eaLnBrk="0" hangingPunct="0">
              <a:spcBef>
                <a:spcPct val="30000"/>
              </a:spcBef>
              <a:defRPr sz="1200">
                <a:solidFill>
                  <a:schemeClr val="tx1"/>
                </a:solidFill>
                <a:latin typeface="Arial" charset="0"/>
              </a:defRPr>
            </a:lvl1pPr>
            <a:lvl2pPr marL="761004" indent="-292694" algn="l" defTabSz="957759" eaLnBrk="0" hangingPunct="0">
              <a:spcBef>
                <a:spcPct val="30000"/>
              </a:spcBef>
              <a:defRPr sz="1200">
                <a:solidFill>
                  <a:schemeClr val="tx1"/>
                </a:solidFill>
                <a:latin typeface="Arial" charset="0"/>
              </a:defRPr>
            </a:lvl2pPr>
            <a:lvl3pPr marL="1170775" indent="-234155" algn="l" defTabSz="957759" eaLnBrk="0" hangingPunct="0">
              <a:spcBef>
                <a:spcPct val="30000"/>
              </a:spcBef>
              <a:defRPr sz="1200">
                <a:solidFill>
                  <a:schemeClr val="tx1"/>
                </a:solidFill>
                <a:latin typeface="Arial" charset="0"/>
              </a:defRPr>
            </a:lvl3pPr>
            <a:lvl4pPr marL="1639085" indent="-234155" algn="l" defTabSz="957759" eaLnBrk="0" hangingPunct="0">
              <a:spcBef>
                <a:spcPct val="30000"/>
              </a:spcBef>
              <a:defRPr sz="1200">
                <a:solidFill>
                  <a:schemeClr val="tx1"/>
                </a:solidFill>
                <a:latin typeface="Arial" charset="0"/>
              </a:defRPr>
            </a:lvl4pPr>
            <a:lvl5pPr marL="2107395" indent="-234155" algn="l" defTabSz="957759" eaLnBrk="0" hangingPunct="0">
              <a:spcBef>
                <a:spcPct val="30000"/>
              </a:spcBef>
              <a:defRPr sz="1200">
                <a:solidFill>
                  <a:schemeClr val="tx1"/>
                </a:solidFill>
                <a:latin typeface="Arial" charset="0"/>
              </a:defRPr>
            </a:lvl5pPr>
            <a:lvl6pPr marL="2575705" indent="-234155" defTabSz="957759" eaLnBrk="0" fontAlgn="base" hangingPunct="0">
              <a:spcBef>
                <a:spcPct val="30000"/>
              </a:spcBef>
              <a:spcAft>
                <a:spcPct val="0"/>
              </a:spcAft>
              <a:defRPr sz="1200">
                <a:solidFill>
                  <a:schemeClr val="tx1"/>
                </a:solidFill>
                <a:latin typeface="Arial" charset="0"/>
              </a:defRPr>
            </a:lvl6pPr>
            <a:lvl7pPr marL="3044015" indent="-234155" defTabSz="957759" eaLnBrk="0" fontAlgn="base" hangingPunct="0">
              <a:spcBef>
                <a:spcPct val="30000"/>
              </a:spcBef>
              <a:spcAft>
                <a:spcPct val="0"/>
              </a:spcAft>
              <a:defRPr sz="1200">
                <a:solidFill>
                  <a:schemeClr val="tx1"/>
                </a:solidFill>
                <a:latin typeface="Arial" charset="0"/>
              </a:defRPr>
            </a:lvl7pPr>
            <a:lvl8pPr marL="3512325" indent="-234155" defTabSz="957759" eaLnBrk="0" fontAlgn="base" hangingPunct="0">
              <a:spcBef>
                <a:spcPct val="30000"/>
              </a:spcBef>
              <a:spcAft>
                <a:spcPct val="0"/>
              </a:spcAft>
              <a:defRPr sz="1200">
                <a:solidFill>
                  <a:schemeClr val="tx1"/>
                </a:solidFill>
                <a:latin typeface="Arial" charset="0"/>
              </a:defRPr>
            </a:lvl8pPr>
            <a:lvl9pPr marL="3980635" indent="-234155" defTabSz="957759"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E7235B6C-617C-41AB-B9BD-859046574374}" type="slidenum">
              <a:rPr lang="en-US" altLang="en-US" sz="1300"/>
              <a:pPr algn="r" eaLnBrk="1" hangingPunct="1">
                <a:spcBef>
                  <a:spcPct val="0"/>
                </a:spcBef>
              </a:pPr>
              <a:t>9</a:t>
            </a:fld>
            <a:endParaRPr lang="en-US" altLang="en-US" sz="1300"/>
          </a:p>
        </p:txBody>
      </p:sp>
      <p:sp>
        <p:nvSpPr>
          <p:cNvPr id="22531" name="Rectangle 2050"/>
          <p:cNvSpPr>
            <a:spLocks noGrp="1" noRot="1" noChangeAspect="1" noChangeArrowheads="1" noTextEdit="1"/>
          </p:cNvSpPr>
          <p:nvPr>
            <p:ph type="sldImg"/>
          </p:nvPr>
        </p:nvSpPr>
        <p:spPr>
          <a:ln/>
        </p:spPr>
      </p:sp>
      <p:sp>
        <p:nvSpPr>
          <p:cNvPr id="22532" name="Rectangle 2051"/>
          <p:cNvSpPr>
            <a:spLocks noGrp="1" noChangeArrowheads="1"/>
          </p:cNvSpPr>
          <p:nvPr>
            <p:ph type="body" idx="1"/>
          </p:nvPr>
        </p:nvSpPr>
        <p:spPr>
          <a:noFill/>
        </p:spPr>
        <p:txBody>
          <a:bodyPr lIns="91433" tIns="45717" rIns="91433" bIns="45717"/>
          <a:lstStyle/>
          <a:p>
            <a:pPr marL="234155" indent="-234155" eaLnBrk="1" hangingPunct="1">
              <a:lnSpc>
                <a:spcPct val="80000"/>
              </a:lnSpc>
            </a:pPr>
            <a:endParaRPr lang="en-US" altLang="en-US" sz="800"/>
          </a:p>
        </p:txBody>
      </p:sp>
    </p:spTree>
    <p:extLst>
      <p:ext uri="{BB962C8B-B14F-4D97-AF65-F5344CB8AC3E}">
        <p14:creationId xmlns:p14="http://schemas.microsoft.com/office/powerpoint/2010/main" val="22742342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lvl1pPr algn="l" defTabSz="957759" eaLnBrk="0" hangingPunct="0">
              <a:spcBef>
                <a:spcPct val="30000"/>
              </a:spcBef>
              <a:defRPr sz="1200">
                <a:solidFill>
                  <a:schemeClr val="tx1"/>
                </a:solidFill>
                <a:latin typeface="Arial" charset="0"/>
              </a:defRPr>
            </a:lvl1pPr>
            <a:lvl2pPr marL="761004" indent="-292694" algn="l" defTabSz="957759" eaLnBrk="0" hangingPunct="0">
              <a:spcBef>
                <a:spcPct val="30000"/>
              </a:spcBef>
              <a:defRPr sz="1200">
                <a:solidFill>
                  <a:schemeClr val="tx1"/>
                </a:solidFill>
                <a:latin typeface="Arial" charset="0"/>
              </a:defRPr>
            </a:lvl2pPr>
            <a:lvl3pPr marL="1170775" indent="-234155" algn="l" defTabSz="957759" eaLnBrk="0" hangingPunct="0">
              <a:spcBef>
                <a:spcPct val="30000"/>
              </a:spcBef>
              <a:defRPr sz="1200">
                <a:solidFill>
                  <a:schemeClr val="tx1"/>
                </a:solidFill>
                <a:latin typeface="Arial" charset="0"/>
              </a:defRPr>
            </a:lvl3pPr>
            <a:lvl4pPr marL="1639085" indent="-234155" algn="l" defTabSz="957759" eaLnBrk="0" hangingPunct="0">
              <a:spcBef>
                <a:spcPct val="30000"/>
              </a:spcBef>
              <a:defRPr sz="1200">
                <a:solidFill>
                  <a:schemeClr val="tx1"/>
                </a:solidFill>
                <a:latin typeface="Arial" charset="0"/>
              </a:defRPr>
            </a:lvl4pPr>
            <a:lvl5pPr marL="2107395" indent="-234155" algn="l" defTabSz="957759" eaLnBrk="0" hangingPunct="0">
              <a:spcBef>
                <a:spcPct val="30000"/>
              </a:spcBef>
              <a:defRPr sz="1200">
                <a:solidFill>
                  <a:schemeClr val="tx1"/>
                </a:solidFill>
                <a:latin typeface="Arial" charset="0"/>
              </a:defRPr>
            </a:lvl5pPr>
            <a:lvl6pPr marL="2575705" indent="-234155" defTabSz="957759" eaLnBrk="0" fontAlgn="base" hangingPunct="0">
              <a:spcBef>
                <a:spcPct val="30000"/>
              </a:spcBef>
              <a:spcAft>
                <a:spcPct val="0"/>
              </a:spcAft>
              <a:defRPr sz="1200">
                <a:solidFill>
                  <a:schemeClr val="tx1"/>
                </a:solidFill>
                <a:latin typeface="Arial" charset="0"/>
              </a:defRPr>
            </a:lvl6pPr>
            <a:lvl7pPr marL="3044015" indent="-234155" defTabSz="957759" eaLnBrk="0" fontAlgn="base" hangingPunct="0">
              <a:spcBef>
                <a:spcPct val="30000"/>
              </a:spcBef>
              <a:spcAft>
                <a:spcPct val="0"/>
              </a:spcAft>
              <a:defRPr sz="1200">
                <a:solidFill>
                  <a:schemeClr val="tx1"/>
                </a:solidFill>
                <a:latin typeface="Arial" charset="0"/>
              </a:defRPr>
            </a:lvl7pPr>
            <a:lvl8pPr marL="3512325" indent="-234155" defTabSz="957759" eaLnBrk="0" fontAlgn="base" hangingPunct="0">
              <a:spcBef>
                <a:spcPct val="30000"/>
              </a:spcBef>
              <a:spcAft>
                <a:spcPct val="0"/>
              </a:spcAft>
              <a:defRPr sz="1200">
                <a:solidFill>
                  <a:schemeClr val="tx1"/>
                </a:solidFill>
                <a:latin typeface="Arial" charset="0"/>
              </a:defRPr>
            </a:lvl8pPr>
            <a:lvl9pPr marL="3980635" indent="-234155" defTabSz="957759"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A52569BF-8428-44EE-A9B2-B8C8B467467F}" type="slidenum">
              <a:rPr lang="en-US" altLang="en-US" sz="1300"/>
              <a:pPr algn="r" eaLnBrk="1" hangingPunct="1">
                <a:spcBef>
                  <a:spcPct val="0"/>
                </a:spcBef>
              </a:pPr>
              <a:t>10</a:t>
            </a:fld>
            <a:endParaRPr lang="en-US" altLang="en-US" sz="1300"/>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p:spPr>
        <p:txBody>
          <a:bodyPr lIns="91433" tIns="45717" rIns="91433" bIns="45717"/>
          <a:lstStyle/>
          <a:p>
            <a:pPr marL="234155" indent="-234155" eaLnBrk="1" hangingPunct="1">
              <a:lnSpc>
                <a:spcPct val="80000"/>
              </a:lnSpc>
            </a:pPr>
            <a:endParaRPr lang="en-US" altLang="en-US" sz="800"/>
          </a:p>
        </p:txBody>
      </p:sp>
    </p:spTree>
    <p:extLst>
      <p:ext uri="{BB962C8B-B14F-4D97-AF65-F5344CB8AC3E}">
        <p14:creationId xmlns:p14="http://schemas.microsoft.com/office/powerpoint/2010/main" val="14670684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lvl1pPr algn="l" defTabSz="957759" eaLnBrk="0" hangingPunct="0">
              <a:spcBef>
                <a:spcPct val="30000"/>
              </a:spcBef>
              <a:defRPr sz="1200">
                <a:solidFill>
                  <a:schemeClr val="tx1"/>
                </a:solidFill>
                <a:latin typeface="Arial" charset="0"/>
              </a:defRPr>
            </a:lvl1pPr>
            <a:lvl2pPr marL="761004" indent="-292694" algn="l" defTabSz="957759" eaLnBrk="0" hangingPunct="0">
              <a:spcBef>
                <a:spcPct val="30000"/>
              </a:spcBef>
              <a:defRPr sz="1200">
                <a:solidFill>
                  <a:schemeClr val="tx1"/>
                </a:solidFill>
                <a:latin typeface="Arial" charset="0"/>
              </a:defRPr>
            </a:lvl2pPr>
            <a:lvl3pPr marL="1170775" indent="-234155" algn="l" defTabSz="957759" eaLnBrk="0" hangingPunct="0">
              <a:spcBef>
                <a:spcPct val="30000"/>
              </a:spcBef>
              <a:defRPr sz="1200">
                <a:solidFill>
                  <a:schemeClr val="tx1"/>
                </a:solidFill>
                <a:latin typeface="Arial" charset="0"/>
              </a:defRPr>
            </a:lvl3pPr>
            <a:lvl4pPr marL="1639085" indent="-234155" algn="l" defTabSz="957759" eaLnBrk="0" hangingPunct="0">
              <a:spcBef>
                <a:spcPct val="30000"/>
              </a:spcBef>
              <a:defRPr sz="1200">
                <a:solidFill>
                  <a:schemeClr val="tx1"/>
                </a:solidFill>
                <a:latin typeface="Arial" charset="0"/>
              </a:defRPr>
            </a:lvl4pPr>
            <a:lvl5pPr marL="2107395" indent="-234155" algn="l" defTabSz="957759" eaLnBrk="0" hangingPunct="0">
              <a:spcBef>
                <a:spcPct val="30000"/>
              </a:spcBef>
              <a:defRPr sz="1200">
                <a:solidFill>
                  <a:schemeClr val="tx1"/>
                </a:solidFill>
                <a:latin typeface="Arial" charset="0"/>
              </a:defRPr>
            </a:lvl5pPr>
            <a:lvl6pPr marL="2575705" indent="-234155" defTabSz="957759" eaLnBrk="0" fontAlgn="base" hangingPunct="0">
              <a:spcBef>
                <a:spcPct val="30000"/>
              </a:spcBef>
              <a:spcAft>
                <a:spcPct val="0"/>
              </a:spcAft>
              <a:defRPr sz="1200">
                <a:solidFill>
                  <a:schemeClr val="tx1"/>
                </a:solidFill>
                <a:latin typeface="Arial" charset="0"/>
              </a:defRPr>
            </a:lvl6pPr>
            <a:lvl7pPr marL="3044015" indent="-234155" defTabSz="957759" eaLnBrk="0" fontAlgn="base" hangingPunct="0">
              <a:spcBef>
                <a:spcPct val="30000"/>
              </a:spcBef>
              <a:spcAft>
                <a:spcPct val="0"/>
              </a:spcAft>
              <a:defRPr sz="1200">
                <a:solidFill>
                  <a:schemeClr val="tx1"/>
                </a:solidFill>
                <a:latin typeface="Arial" charset="0"/>
              </a:defRPr>
            </a:lvl7pPr>
            <a:lvl8pPr marL="3512325" indent="-234155" defTabSz="957759" eaLnBrk="0" fontAlgn="base" hangingPunct="0">
              <a:spcBef>
                <a:spcPct val="30000"/>
              </a:spcBef>
              <a:spcAft>
                <a:spcPct val="0"/>
              </a:spcAft>
              <a:defRPr sz="1200">
                <a:solidFill>
                  <a:schemeClr val="tx1"/>
                </a:solidFill>
                <a:latin typeface="Arial" charset="0"/>
              </a:defRPr>
            </a:lvl8pPr>
            <a:lvl9pPr marL="3980635" indent="-234155" defTabSz="957759"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B5BB6F85-C674-4008-899B-3BD83E376CD4}" type="slidenum">
              <a:rPr lang="en-US" altLang="en-US" sz="1300"/>
              <a:pPr algn="r" eaLnBrk="1" hangingPunct="1">
                <a:spcBef>
                  <a:spcPct val="0"/>
                </a:spcBef>
              </a:pPr>
              <a:t>11</a:t>
            </a:fld>
            <a:endParaRPr lang="en-US" altLang="en-US" sz="1300"/>
          </a:p>
        </p:txBody>
      </p:sp>
      <p:sp>
        <p:nvSpPr>
          <p:cNvPr id="24579" name="Rectangle 1026"/>
          <p:cNvSpPr>
            <a:spLocks noGrp="1" noRot="1" noChangeAspect="1" noChangeArrowheads="1" noTextEdit="1"/>
          </p:cNvSpPr>
          <p:nvPr>
            <p:ph type="sldImg"/>
          </p:nvPr>
        </p:nvSpPr>
        <p:spPr>
          <a:ln/>
        </p:spPr>
      </p:sp>
      <p:sp>
        <p:nvSpPr>
          <p:cNvPr id="24580" name="Rectangle 1027"/>
          <p:cNvSpPr>
            <a:spLocks noGrp="1" noChangeArrowheads="1"/>
          </p:cNvSpPr>
          <p:nvPr>
            <p:ph type="body" idx="1"/>
          </p:nvPr>
        </p:nvSpPr>
        <p:spPr>
          <a:noFill/>
        </p:spPr>
        <p:txBody>
          <a:bodyPr lIns="91433" tIns="45717" rIns="91433" bIns="45717"/>
          <a:lstStyle/>
          <a:p>
            <a:pPr marL="234155" indent="-234155" eaLnBrk="1" hangingPunct="1">
              <a:lnSpc>
                <a:spcPct val="80000"/>
              </a:lnSpc>
            </a:pPr>
            <a:endParaRPr lang="en-US" altLang="en-US" sz="800"/>
          </a:p>
        </p:txBody>
      </p:sp>
    </p:spTree>
    <p:extLst>
      <p:ext uri="{BB962C8B-B14F-4D97-AF65-F5344CB8AC3E}">
        <p14:creationId xmlns:p14="http://schemas.microsoft.com/office/powerpoint/2010/main" val="35526263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PPbkgFEMA_v0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2"/>
          <p:cNvSpPr>
            <a:spLocks noChangeArrowheads="1"/>
          </p:cNvSpPr>
          <p:nvPr userDrawn="1"/>
        </p:nvSpPr>
        <p:spPr bwMode="gray">
          <a:xfrm>
            <a:off x="6248400" y="5969000"/>
            <a:ext cx="2895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a:r>
              <a:rPr lang="en-US" sz="1400" b="1">
                <a:solidFill>
                  <a:schemeClr val="bg1"/>
                </a:solidFill>
                <a:latin typeface="Arial" charset="0"/>
              </a:rPr>
              <a:t> </a:t>
            </a:r>
            <a:r>
              <a:rPr lang="en-US" sz="1400" b="1">
                <a:solidFill>
                  <a:schemeClr val="bg1"/>
                </a:solidFill>
                <a:latin typeface="Arial" charset="0"/>
                <a:cs typeface="Tahoma" pitchFamily="34" charset="0"/>
              </a:rPr>
              <a:t>Visual 2.</a:t>
            </a:r>
            <a:fld id="{73209755-7716-4A41-8C8B-63366A753BA3}" type="slidenum">
              <a:rPr lang="en-US" sz="1400" b="1">
                <a:solidFill>
                  <a:schemeClr val="bg1"/>
                </a:solidFill>
                <a:latin typeface="Arial" charset="0"/>
                <a:cs typeface="Tahoma" pitchFamily="34" charset="0"/>
              </a:rPr>
              <a:pPr algn="r"/>
              <a:t>‹#›</a:t>
            </a:fld>
            <a:endParaRPr lang="en-US" sz="1400" b="1">
              <a:solidFill>
                <a:schemeClr val="bg1"/>
              </a:solidFill>
              <a:latin typeface="Arial" charset="0"/>
              <a:cs typeface="Tahoma" pitchFamily="34" charset="0"/>
            </a:endParaRPr>
          </a:p>
        </p:txBody>
      </p:sp>
      <p:sp>
        <p:nvSpPr>
          <p:cNvPr id="6" name="Text Box 13"/>
          <p:cNvSpPr txBox="1">
            <a:spLocks noChangeArrowheads="1"/>
          </p:cNvSpPr>
          <p:nvPr userDrawn="1"/>
        </p:nvSpPr>
        <p:spPr bwMode="gray">
          <a:xfrm>
            <a:off x="2890838" y="6181725"/>
            <a:ext cx="62531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algn="r" eaLnBrk="1" hangingPunct="1"/>
            <a:r>
              <a:rPr lang="en-US" sz="1400" b="1">
                <a:solidFill>
                  <a:schemeClr val="bg1"/>
                </a:solidFill>
                <a:latin typeface="Arial" charset="0"/>
                <a:cs typeface="Tahoma" pitchFamily="34" charset="0"/>
              </a:rPr>
              <a:t>Fundamentals Review for Command and General Staff</a:t>
            </a:r>
          </a:p>
        </p:txBody>
      </p:sp>
      <p:sp>
        <p:nvSpPr>
          <p:cNvPr id="37891" name="Rectangle 4"/>
          <p:cNvSpPr>
            <a:spLocks noGrp="1" noChangeAspect="1" noChangeArrowheads="1"/>
          </p:cNvSpPr>
          <p:nvPr>
            <p:ph type="ctrTitle"/>
          </p:nvPr>
        </p:nvSpPr>
        <p:spPr>
          <a:xfrm>
            <a:off x="736600" y="1901825"/>
            <a:ext cx="7772400" cy="1470025"/>
          </a:xfrm>
        </p:spPr>
        <p:txBody>
          <a:bodyPr/>
          <a:lstStyle>
            <a:lvl1pPr>
              <a:defRPr sz="4400">
                <a:solidFill>
                  <a:srgbClr val="FF0000"/>
                </a:solidFill>
              </a:defRPr>
            </a:lvl1pPr>
          </a:lstStyle>
          <a:p>
            <a:r>
              <a:rPr lang="en-US"/>
              <a:t>Click to edit Master title style</a:t>
            </a:r>
          </a:p>
        </p:txBody>
      </p:sp>
      <p:sp>
        <p:nvSpPr>
          <p:cNvPr id="37892" name="Rectangle 5"/>
          <p:cNvSpPr>
            <a:spLocks noGrp="1" noChangeArrowheads="1"/>
          </p:cNvSpPr>
          <p:nvPr>
            <p:ph type="subTitle" idx="1"/>
          </p:nvPr>
        </p:nvSpPr>
        <p:spPr>
          <a:xfrm>
            <a:off x="800100" y="2578100"/>
            <a:ext cx="6400800" cy="1752600"/>
          </a:xfrm>
        </p:spPr>
        <p:txBody>
          <a:bodyPr/>
          <a:lstStyle>
            <a:lvl1pPr marL="0" indent="0">
              <a:buFont typeface="Wingdings" pitchFamily="2" charset="2"/>
              <a:buNone/>
              <a:defRPr sz="4000">
                <a:latin typeface="Times New Roman" pitchFamily="18" charset="0"/>
              </a:defRPr>
            </a:lvl1pPr>
          </a:lstStyle>
          <a:p>
            <a:r>
              <a:rPr lang="en-US"/>
              <a:t>Click to edit Master subtitle style</a:t>
            </a:r>
          </a:p>
        </p:txBody>
      </p:sp>
    </p:spTree>
    <p:extLst>
      <p:ext uri="{BB962C8B-B14F-4D97-AF65-F5344CB8AC3E}">
        <p14:creationId xmlns:p14="http://schemas.microsoft.com/office/powerpoint/2010/main" val="19256468"/>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pic>
        <p:nvPicPr>
          <p:cNvPr id="4" name="Picture 7" descr="PPbkgFEMA_v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2"/>
          <p:cNvSpPr>
            <a:spLocks noChangeArrowheads="1"/>
          </p:cNvSpPr>
          <p:nvPr userDrawn="1"/>
        </p:nvSpPr>
        <p:spPr bwMode="gray">
          <a:xfrm>
            <a:off x="6248400" y="5969000"/>
            <a:ext cx="2895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a:r>
              <a:rPr lang="en-US" sz="1400" b="1">
                <a:solidFill>
                  <a:schemeClr val="bg1"/>
                </a:solidFill>
                <a:latin typeface="Arial" charset="0"/>
              </a:rPr>
              <a:t> Visual 2.</a:t>
            </a:r>
            <a:fld id="{5A8D25E9-5F9A-4F86-B6B2-946586CD2F31}" type="slidenum">
              <a:rPr lang="en-US" sz="1400" b="1">
                <a:solidFill>
                  <a:schemeClr val="bg1"/>
                </a:solidFill>
                <a:latin typeface="Arial" charset="0"/>
              </a:rPr>
              <a:pPr algn="r"/>
              <a:t>‹#›</a:t>
            </a:fld>
            <a:endParaRPr lang="en-US" sz="1400" b="1">
              <a:solidFill>
                <a:schemeClr val="bg1"/>
              </a:solidFill>
              <a:latin typeface="Arial" charset="0"/>
            </a:endParaRPr>
          </a:p>
        </p:txBody>
      </p:sp>
      <p:sp>
        <p:nvSpPr>
          <p:cNvPr id="6" name="Text Box 13"/>
          <p:cNvSpPr txBox="1">
            <a:spLocks noChangeArrowheads="1"/>
          </p:cNvSpPr>
          <p:nvPr userDrawn="1"/>
        </p:nvSpPr>
        <p:spPr bwMode="gray">
          <a:xfrm>
            <a:off x="2890838" y="6181725"/>
            <a:ext cx="62531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algn="r" eaLnBrk="1" hangingPunct="1"/>
            <a:r>
              <a:rPr lang="en-US" sz="1400" b="1">
                <a:solidFill>
                  <a:schemeClr val="bg1"/>
                </a:solidFill>
                <a:latin typeface="Arial" charset="0"/>
              </a:rPr>
              <a:t>Fundamentals Review for Command and General Staff</a:t>
            </a:r>
          </a:p>
        </p:txBody>
      </p:sp>
      <p:sp>
        <p:nvSpPr>
          <p:cNvPr id="11"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10"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Tree>
    <p:extLst>
      <p:ext uri="{BB962C8B-B14F-4D97-AF65-F5344CB8AC3E}">
        <p14:creationId xmlns:p14="http://schemas.microsoft.com/office/powerpoint/2010/main" val="1970669533"/>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0" indent="0">
              <a:buNone/>
              <a:tabLst/>
              <a:defRPr sz="2800">
                <a:latin typeface="+mn-lt"/>
              </a:defRPr>
            </a:lvl1pPr>
            <a:lvl2pPr>
              <a:tabLst>
                <a:tab pos="457200" algn="l"/>
              </a:tabLst>
              <a:defRPr sz="2800">
                <a:latin typeface="+mn-lt"/>
              </a:defRPr>
            </a:lvl2pPr>
            <a:lvl3pPr>
              <a:defRPr sz="2800">
                <a:latin typeface="+mn-lt"/>
              </a:defRPr>
            </a:lvl3pPr>
            <a:lvl4pPr>
              <a:defRPr sz="2800">
                <a:latin typeface="+mn-lt"/>
              </a:defRPr>
            </a:lvl4pPr>
            <a:lvl5pPr>
              <a:defRPr sz="2800">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2" name="Title 1"/>
          <p:cNvSpPr>
            <a:spLocks noGrp="1"/>
          </p:cNvSpPr>
          <p:nvPr>
            <p:ph type="title"/>
          </p:nvPr>
        </p:nvSpPr>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1550287076"/>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4648200" y="1068388"/>
            <a:ext cx="4038600" cy="4646612"/>
          </a:xfrm>
        </p:spPr>
        <p:txBody>
          <a:bodyPr/>
          <a:lstStyle>
            <a:lvl1pPr marL="0" indent="0">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Content Placeholder 2"/>
          <p:cNvSpPr>
            <a:spLocks noGrp="1"/>
          </p:cNvSpPr>
          <p:nvPr>
            <p:ph sz="half" idx="1"/>
          </p:nvPr>
        </p:nvSpPr>
        <p:spPr>
          <a:xfrm>
            <a:off x="457200" y="1068388"/>
            <a:ext cx="4038600" cy="4646612"/>
          </a:xfrm>
        </p:spPr>
        <p:txBody>
          <a:bodyPr/>
          <a:lstStyle>
            <a:lvl1pPr marL="0" indent="0">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1"/>
          <p:cNvSpPr>
            <a:spLocks noGrp="1"/>
          </p:cNvSpPr>
          <p:nvPr>
            <p:ph type="title"/>
          </p:nvPr>
        </p:nvSpPr>
        <p:spPr>
          <a:xfrm>
            <a:off x="457200" y="304800"/>
            <a:ext cx="8229600" cy="639763"/>
          </a:xfrm>
        </p:spPr>
        <p:txBody>
          <a:bodyPr/>
          <a:lstStyle/>
          <a:p>
            <a:r>
              <a:rPr lang="en-US" smtClean="0"/>
              <a:t>Click to edit Master title style</a:t>
            </a:r>
            <a:endParaRPr lang="en-US"/>
          </a:p>
        </p:txBody>
      </p:sp>
    </p:spTree>
    <p:extLst>
      <p:ext uri="{BB962C8B-B14F-4D97-AF65-F5344CB8AC3E}">
        <p14:creationId xmlns:p14="http://schemas.microsoft.com/office/powerpoint/2010/main" val="3041250726"/>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471985" y="4558352"/>
            <a:ext cx="7948684" cy="910988"/>
          </a:xfrm>
          <a:solidFill>
            <a:srgbClr val="000066"/>
          </a:solidFill>
        </p:spPr>
        <p:txBody>
          <a:bodyPr/>
          <a:lstStyle>
            <a:lvl1pPr>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3" name="Content Placeholder 2"/>
          <p:cNvSpPr>
            <a:spLocks noGrp="1"/>
          </p:cNvSpPr>
          <p:nvPr>
            <p:ph sz="half" idx="1"/>
          </p:nvPr>
        </p:nvSpPr>
        <p:spPr>
          <a:xfrm>
            <a:off x="457199" y="1068388"/>
            <a:ext cx="7936173" cy="3162418"/>
          </a:xfrm>
        </p:spPr>
        <p:txBody>
          <a:bodyPr/>
          <a:lstStyle>
            <a:lvl1pPr>
              <a:defRPr sz="2800"/>
            </a:lvl1pPr>
            <a:lvl2pPr>
              <a:defRPr sz="2800"/>
            </a:lvl2pPr>
            <a:lvl3pPr>
              <a:defRPr sz="2800"/>
            </a:lvl3pPr>
            <a:lvl4pPr>
              <a:defRPr sz="2800"/>
            </a:lvl4pPr>
            <a:lvl5pPr>
              <a:defRPr sz="2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2" name="Title 1"/>
          <p:cNvSpPr>
            <a:spLocks noGrp="1"/>
          </p:cNvSpPr>
          <p:nvPr>
            <p:ph type="title"/>
          </p:nvPr>
        </p:nvSpPr>
        <p:spPr>
          <a:xfrm>
            <a:off x="457200" y="304800"/>
            <a:ext cx="8229600" cy="639763"/>
          </a:xfr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321348199"/>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Oval Callout 3"/>
          <p:cNvSpPr/>
          <p:nvPr userDrawn="1"/>
        </p:nvSpPr>
        <p:spPr>
          <a:xfrm>
            <a:off x="1146412" y="1555844"/>
            <a:ext cx="6632812" cy="3016156"/>
          </a:xfrm>
          <a:prstGeom prst="wedgeEllipseCallout">
            <a:avLst/>
          </a:prstGeom>
          <a:solidFill>
            <a:schemeClr val="accent6">
              <a:lumMod val="75000"/>
            </a:schemeClr>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dirty="0"/>
          </a:p>
        </p:txBody>
      </p:sp>
      <p:sp>
        <p:nvSpPr>
          <p:cNvPr id="5" name="Content Placeholder 3"/>
          <p:cNvSpPr>
            <a:spLocks noGrp="1"/>
          </p:cNvSpPr>
          <p:nvPr>
            <p:ph sz="half" idx="2"/>
          </p:nvPr>
        </p:nvSpPr>
        <p:spPr>
          <a:xfrm>
            <a:off x="1860076" y="2340588"/>
            <a:ext cx="5205484" cy="1119116"/>
          </a:xfrm>
          <a:noFill/>
        </p:spPr>
        <p:txBody>
          <a:bodyPr/>
          <a:lstStyle>
            <a:lvl1pPr algn="ctr">
              <a:defRPr sz="36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442900311"/>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1220113"/>
      </p:ext>
    </p:extLst>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7" name="Content Placeholder 3"/>
          <p:cNvSpPr>
            <a:spLocks noGrp="1"/>
          </p:cNvSpPr>
          <p:nvPr>
            <p:ph sz="half" idx="13"/>
          </p:nvPr>
        </p:nvSpPr>
        <p:spPr>
          <a:xfrm>
            <a:off x="635011" y="4264172"/>
            <a:ext cx="7948684" cy="683500"/>
          </a:xfrm>
          <a:solidFill>
            <a:srgbClr val="000066"/>
          </a:solidFill>
        </p:spPr>
        <p:txBody>
          <a:bodyPr/>
          <a:lstStyle>
            <a:lvl1pPr marL="0" indent="0">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6" name="Content Placeholder 3"/>
          <p:cNvSpPr>
            <a:spLocks noGrp="1"/>
          </p:cNvSpPr>
          <p:nvPr>
            <p:ph sz="half" idx="12"/>
          </p:nvPr>
        </p:nvSpPr>
        <p:spPr>
          <a:xfrm>
            <a:off x="631473" y="3473792"/>
            <a:ext cx="7948684" cy="683500"/>
          </a:xfrm>
          <a:solidFill>
            <a:srgbClr val="000066"/>
          </a:solidFill>
        </p:spPr>
        <p:txBody>
          <a:bodyPr/>
          <a:lstStyle>
            <a:lvl1pPr marL="0" indent="0">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5" name="Content Placeholder 3"/>
          <p:cNvSpPr>
            <a:spLocks noGrp="1"/>
          </p:cNvSpPr>
          <p:nvPr>
            <p:ph sz="half" idx="11"/>
          </p:nvPr>
        </p:nvSpPr>
        <p:spPr>
          <a:xfrm>
            <a:off x="642105" y="2708261"/>
            <a:ext cx="7948684" cy="683500"/>
          </a:xfrm>
          <a:solidFill>
            <a:srgbClr val="000066"/>
          </a:solidFill>
        </p:spPr>
        <p:txBody>
          <a:bodyPr/>
          <a:lstStyle>
            <a:lvl1pPr marL="0" indent="0">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4" name="Content Placeholder 3"/>
          <p:cNvSpPr>
            <a:spLocks noGrp="1"/>
          </p:cNvSpPr>
          <p:nvPr>
            <p:ph sz="half" idx="10"/>
          </p:nvPr>
        </p:nvSpPr>
        <p:spPr>
          <a:xfrm>
            <a:off x="652739" y="1932096"/>
            <a:ext cx="7948684" cy="683500"/>
          </a:xfrm>
          <a:solidFill>
            <a:srgbClr val="000066"/>
          </a:solidFill>
        </p:spPr>
        <p:txBody>
          <a:bodyPr/>
          <a:lstStyle>
            <a:lvl1pPr marL="0" indent="0">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3" name="Content Placeholder 3"/>
          <p:cNvSpPr>
            <a:spLocks noGrp="1"/>
          </p:cNvSpPr>
          <p:nvPr>
            <p:ph sz="half" idx="2"/>
          </p:nvPr>
        </p:nvSpPr>
        <p:spPr>
          <a:xfrm>
            <a:off x="631474" y="1177198"/>
            <a:ext cx="7948684" cy="683500"/>
          </a:xfrm>
          <a:solidFill>
            <a:srgbClr val="000066"/>
          </a:solidFill>
        </p:spPr>
        <p:txBody>
          <a:bodyPr/>
          <a:lstStyle>
            <a:lvl1pPr marL="0" indent="0">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110159090"/>
      </p:ext>
    </p:extLst>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245225"/>
            <a:ext cx="2133600" cy="476250"/>
          </a:xfrm>
          <a:prstGeom prst="rect">
            <a:avLst/>
          </a:prstGeom>
        </p:spPr>
        <p:txBody>
          <a:bodyPr/>
          <a:lstStyle>
            <a:lvl1pPr>
              <a:defRPr dirty="0">
                <a:cs typeface="+mn-cs"/>
              </a:defRPr>
            </a:lvl1pPr>
          </a:lstStyle>
          <a:p>
            <a:pPr>
              <a:defRPr/>
            </a:pPr>
            <a:endParaRPr lang="en-US"/>
          </a:p>
        </p:txBody>
      </p:sp>
      <p:sp>
        <p:nvSpPr>
          <p:cNvPr id="4" name="Footer Placeholder 3"/>
          <p:cNvSpPr>
            <a:spLocks noGrp="1"/>
          </p:cNvSpPr>
          <p:nvPr>
            <p:ph type="ftr" sz="quarter" idx="11"/>
          </p:nvPr>
        </p:nvSpPr>
        <p:spPr>
          <a:xfrm>
            <a:off x="3124200" y="6245225"/>
            <a:ext cx="2895600" cy="476250"/>
          </a:xfrm>
          <a:prstGeom prst="rect">
            <a:avLst/>
          </a:prstGeom>
        </p:spPr>
        <p:txBody>
          <a:bodyPr/>
          <a:lstStyle>
            <a:lvl1pPr>
              <a:defRPr dirty="0">
                <a:cs typeface="+mn-cs"/>
              </a:defRPr>
            </a:lvl1pPr>
          </a:lstStyle>
          <a:p>
            <a:pPr>
              <a:defRPr/>
            </a:pPr>
            <a:r>
              <a:rPr lang="en-US"/>
              <a:t>Fundamentals Review for Command and General Staff</a:t>
            </a:r>
          </a:p>
        </p:txBody>
      </p:sp>
      <p:sp>
        <p:nvSpPr>
          <p:cNvPr id="5" name="Slide Number Placeholder 4"/>
          <p:cNvSpPr>
            <a:spLocks noGrp="1"/>
          </p:cNvSpPr>
          <p:nvPr>
            <p:ph type="sldNum" sz="quarter" idx="12"/>
          </p:nvPr>
        </p:nvSpPr>
        <p:spPr>
          <a:xfrm>
            <a:off x="6553200" y="6245225"/>
            <a:ext cx="2133600" cy="476250"/>
          </a:xfrm>
          <a:prstGeom prst="rect">
            <a:avLst/>
          </a:prstGeom>
        </p:spPr>
        <p:txBody>
          <a:bodyPr/>
          <a:lstStyle>
            <a:lvl1pPr>
              <a:defRPr dirty="0">
                <a:cs typeface="+mn-cs"/>
              </a:defRPr>
            </a:lvl1pPr>
          </a:lstStyle>
          <a:p>
            <a:pPr>
              <a:defRPr/>
            </a:pPr>
            <a:r>
              <a:rPr lang="en-US"/>
              <a:t>Visual </a:t>
            </a:r>
            <a:fld id="{321ECBD6-E5A5-4853-9E03-CEB73CB3BEEA}" type="slidenum">
              <a:rPr lang="en-US"/>
              <a:pPr>
                <a:defRPr/>
              </a:pPr>
              <a:t>‹#›</a:t>
            </a:fld>
            <a:r>
              <a:rPr lang="en-US"/>
              <a:t> </a:t>
            </a:r>
          </a:p>
        </p:txBody>
      </p:sp>
    </p:spTree>
    <p:extLst>
      <p:ext uri="{BB962C8B-B14F-4D97-AF65-F5344CB8AC3E}">
        <p14:creationId xmlns:p14="http://schemas.microsoft.com/office/powerpoint/2010/main" val="42677431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7" descr="PPbkgFEMA_v0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p:cNvCxnSpPr/>
          <p:nvPr/>
        </p:nvCxnSpPr>
        <p:spPr>
          <a:xfrm>
            <a:off x="457200" y="990600"/>
            <a:ext cx="8077200"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028" name="Rectangle 12"/>
          <p:cNvSpPr>
            <a:spLocks noChangeArrowheads="1"/>
          </p:cNvSpPr>
          <p:nvPr/>
        </p:nvSpPr>
        <p:spPr bwMode="gray">
          <a:xfrm>
            <a:off x="6248400" y="5969000"/>
            <a:ext cx="2895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a:r>
              <a:rPr lang="en-US" sz="1400" b="1">
                <a:solidFill>
                  <a:schemeClr val="bg1"/>
                </a:solidFill>
                <a:latin typeface="Arial" charset="0"/>
              </a:rPr>
              <a:t> Visual 2.</a:t>
            </a:r>
            <a:fld id="{9629C0BE-6BED-4837-A341-330D27CA8069}" type="slidenum">
              <a:rPr lang="en-US" sz="1400" b="1">
                <a:solidFill>
                  <a:schemeClr val="bg1"/>
                </a:solidFill>
                <a:latin typeface="Arial" charset="0"/>
              </a:rPr>
              <a:pPr algn="r"/>
              <a:t>‹#›</a:t>
            </a:fld>
            <a:endParaRPr lang="en-US" sz="1400" b="1">
              <a:solidFill>
                <a:schemeClr val="bg1"/>
              </a:solidFill>
              <a:latin typeface="Arial" charset="0"/>
            </a:endParaRPr>
          </a:p>
        </p:txBody>
      </p:sp>
      <p:sp>
        <p:nvSpPr>
          <p:cNvPr id="1029" name="Text Box 13"/>
          <p:cNvSpPr txBox="1">
            <a:spLocks noChangeArrowheads="1"/>
          </p:cNvSpPr>
          <p:nvPr/>
        </p:nvSpPr>
        <p:spPr bwMode="gray">
          <a:xfrm>
            <a:off x="2890838" y="6181725"/>
            <a:ext cx="62531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algn="r" eaLnBrk="1" hangingPunct="1"/>
            <a:r>
              <a:rPr lang="en-US" sz="1400" b="1">
                <a:solidFill>
                  <a:schemeClr val="bg1"/>
                </a:solidFill>
                <a:latin typeface="Arial" charset="0"/>
              </a:rPr>
              <a:t>Fundamentals Review for Command and General Staff</a:t>
            </a:r>
          </a:p>
        </p:txBody>
      </p:sp>
      <p:sp>
        <p:nvSpPr>
          <p:cNvPr id="1030" name="Rectangle 3"/>
          <p:cNvSpPr>
            <a:spLocks noGrp="1" noChangeArrowheads="1"/>
          </p:cNvSpPr>
          <p:nvPr>
            <p:ph type="body" idx="1"/>
          </p:nvPr>
        </p:nvSpPr>
        <p:spPr bwMode="auto">
          <a:xfrm>
            <a:off x="457200" y="1068388"/>
            <a:ext cx="8229600" cy="464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031" name="Rectangle 2"/>
          <p:cNvSpPr>
            <a:spLocks noGrp="1" noChangeArrowheads="1"/>
          </p:cNvSpPr>
          <p:nvPr>
            <p:ph type="title"/>
          </p:nvPr>
        </p:nvSpPr>
        <p:spPr bwMode="auto">
          <a:xfrm>
            <a:off x="457200" y="304800"/>
            <a:ext cx="822960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Tree>
  </p:cSld>
  <p:clrMap bg1="lt1" tx1="dk1" bg2="lt2" tx2="dk2" accent1="accent1" accent2="accent2" accent3="accent3" accent4="accent4" accent5="accent5" accent6="accent6" hlink="hlink" folHlink="folHlink"/>
  <p:sldLayoutIdLst>
    <p:sldLayoutId id="2147484649" r:id="rId1"/>
    <p:sldLayoutId id="2147484650" r:id="rId2"/>
    <p:sldLayoutId id="2147484644" r:id="rId3"/>
    <p:sldLayoutId id="2147484645" r:id="rId4"/>
    <p:sldLayoutId id="2147484646" r:id="rId5"/>
    <p:sldLayoutId id="2147484651" r:id="rId6"/>
    <p:sldLayoutId id="2147484647" r:id="rId7"/>
    <p:sldLayoutId id="2147484648" r:id="rId8"/>
    <p:sldLayoutId id="2147484652" r:id="rId9"/>
  </p:sldLayoutIdLst>
  <p:transition>
    <p:wipe dir="r"/>
  </p:transition>
  <p:hf sldNum="0" hdr="0" dt="0"/>
  <p:txStyles>
    <p:titleStyle>
      <a:lvl1pPr algn="l" rtl="0" eaLnBrk="0" fontAlgn="base" hangingPunct="0">
        <a:spcBef>
          <a:spcPct val="0"/>
        </a:spcBef>
        <a:spcAft>
          <a:spcPct val="0"/>
        </a:spcAft>
        <a:defRPr sz="3800" b="1">
          <a:solidFill>
            <a:srgbClr val="000066"/>
          </a:solidFill>
          <a:latin typeface="+mj-lt"/>
          <a:ea typeface="+mj-ea"/>
          <a:cs typeface="+mj-cs"/>
        </a:defRPr>
      </a:lvl1pPr>
      <a:lvl2pPr algn="l" rtl="0" eaLnBrk="0" fontAlgn="base" hangingPunct="0">
        <a:spcBef>
          <a:spcPct val="0"/>
        </a:spcBef>
        <a:spcAft>
          <a:spcPct val="0"/>
        </a:spcAft>
        <a:defRPr sz="3800" b="1">
          <a:solidFill>
            <a:srgbClr val="000066"/>
          </a:solidFill>
          <a:latin typeface="Times New Roman" pitchFamily="18" charset="0"/>
          <a:cs typeface="Arial" charset="0"/>
        </a:defRPr>
      </a:lvl2pPr>
      <a:lvl3pPr algn="l" rtl="0" eaLnBrk="0" fontAlgn="base" hangingPunct="0">
        <a:spcBef>
          <a:spcPct val="0"/>
        </a:spcBef>
        <a:spcAft>
          <a:spcPct val="0"/>
        </a:spcAft>
        <a:defRPr sz="3800" b="1">
          <a:solidFill>
            <a:srgbClr val="000066"/>
          </a:solidFill>
          <a:latin typeface="Times New Roman" pitchFamily="18" charset="0"/>
          <a:cs typeface="Arial" charset="0"/>
        </a:defRPr>
      </a:lvl3pPr>
      <a:lvl4pPr algn="l" rtl="0" eaLnBrk="0" fontAlgn="base" hangingPunct="0">
        <a:spcBef>
          <a:spcPct val="0"/>
        </a:spcBef>
        <a:spcAft>
          <a:spcPct val="0"/>
        </a:spcAft>
        <a:defRPr sz="3800" b="1">
          <a:solidFill>
            <a:srgbClr val="000066"/>
          </a:solidFill>
          <a:latin typeface="Times New Roman" pitchFamily="18" charset="0"/>
          <a:cs typeface="Arial" charset="0"/>
        </a:defRPr>
      </a:lvl4pPr>
      <a:lvl5pPr algn="l" rtl="0" eaLnBrk="0" fontAlgn="base" hangingPunct="0">
        <a:spcBef>
          <a:spcPct val="0"/>
        </a:spcBef>
        <a:spcAft>
          <a:spcPct val="0"/>
        </a:spcAft>
        <a:defRPr sz="3800" b="1">
          <a:solidFill>
            <a:srgbClr val="000066"/>
          </a:solidFill>
          <a:latin typeface="Times New Roman" pitchFamily="18" charset="0"/>
          <a:cs typeface="Arial" charset="0"/>
        </a:defRPr>
      </a:lvl5pPr>
      <a:lvl6pPr marL="457200" algn="l" rtl="0" eaLnBrk="1" fontAlgn="base" hangingPunct="1">
        <a:spcBef>
          <a:spcPct val="0"/>
        </a:spcBef>
        <a:spcAft>
          <a:spcPct val="0"/>
        </a:spcAft>
        <a:defRPr sz="3800" b="1">
          <a:solidFill>
            <a:srgbClr val="000066"/>
          </a:solidFill>
          <a:latin typeface="Times New Roman" pitchFamily="18" charset="0"/>
          <a:cs typeface="Arial" charset="0"/>
        </a:defRPr>
      </a:lvl6pPr>
      <a:lvl7pPr marL="914400" algn="l" rtl="0" eaLnBrk="1" fontAlgn="base" hangingPunct="1">
        <a:spcBef>
          <a:spcPct val="0"/>
        </a:spcBef>
        <a:spcAft>
          <a:spcPct val="0"/>
        </a:spcAft>
        <a:defRPr sz="3800" b="1">
          <a:solidFill>
            <a:srgbClr val="000066"/>
          </a:solidFill>
          <a:latin typeface="Times New Roman" pitchFamily="18" charset="0"/>
          <a:cs typeface="Arial" charset="0"/>
        </a:defRPr>
      </a:lvl7pPr>
      <a:lvl8pPr marL="1371600" algn="l" rtl="0" eaLnBrk="1" fontAlgn="base" hangingPunct="1">
        <a:spcBef>
          <a:spcPct val="0"/>
        </a:spcBef>
        <a:spcAft>
          <a:spcPct val="0"/>
        </a:spcAft>
        <a:defRPr sz="3800" b="1">
          <a:solidFill>
            <a:srgbClr val="000066"/>
          </a:solidFill>
          <a:latin typeface="Times New Roman" pitchFamily="18" charset="0"/>
          <a:cs typeface="Arial" charset="0"/>
        </a:defRPr>
      </a:lvl8pPr>
      <a:lvl9pPr marL="1828800" algn="l" rtl="0" eaLnBrk="1" fontAlgn="base" hangingPunct="1">
        <a:spcBef>
          <a:spcPct val="0"/>
        </a:spcBef>
        <a:spcAft>
          <a:spcPct val="0"/>
        </a:spcAft>
        <a:defRPr sz="3800" b="1">
          <a:solidFill>
            <a:srgbClr val="000066"/>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tabLst>
          <a:tab pos="457200" algn="l"/>
        </a:tabLst>
        <a:defRPr sz="2800" b="1">
          <a:solidFill>
            <a:srgbClr val="000066"/>
          </a:solidFill>
          <a:latin typeface="+mn-lt"/>
          <a:ea typeface="+mn-ea"/>
          <a:cs typeface="+mn-cs"/>
        </a:defRPr>
      </a:lvl1pPr>
      <a:lvl2pPr marL="457200" indent="-342900" algn="l" rtl="0" eaLnBrk="0" fontAlgn="base" hangingPunct="0">
        <a:spcBef>
          <a:spcPct val="20000"/>
        </a:spcBef>
        <a:spcAft>
          <a:spcPct val="0"/>
        </a:spcAft>
        <a:buFont typeface="Wingdings" pitchFamily="2" charset="2"/>
        <a:buChar char="§"/>
        <a:tabLst>
          <a:tab pos="457200" algn="l"/>
        </a:tabLst>
        <a:defRPr sz="2800" b="1">
          <a:solidFill>
            <a:srgbClr val="000066"/>
          </a:solidFill>
          <a:latin typeface="+mn-lt"/>
          <a:cs typeface="+mn-cs"/>
        </a:defRPr>
      </a:lvl2pPr>
      <a:lvl3pPr marL="914400" indent="-342900" algn="l" rtl="0" eaLnBrk="0" fontAlgn="base" hangingPunct="0">
        <a:spcBef>
          <a:spcPct val="20000"/>
        </a:spcBef>
        <a:spcAft>
          <a:spcPct val="0"/>
        </a:spcAft>
        <a:buFont typeface="Wingdings" pitchFamily="2" charset="2"/>
        <a:buChar char="§"/>
        <a:tabLst>
          <a:tab pos="914400" algn="l"/>
        </a:tabLst>
        <a:defRPr sz="2800" b="1">
          <a:solidFill>
            <a:srgbClr val="000066"/>
          </a:solidFill>
          <a:latin typeface="+mn-lt"/>
          <a:cs typeface="+mn-cs"/>
        </a:defRPr>
      </a:lvl3pPr>
      <a:lvl4pPr marL="1371600" indent="-342900" algn="l" rtl="0" eaLnBrk="0" fontAlgn="base" hangingPunct="0">
        <a:spcBef>
          <a:spcPct val="20000"/>
        </a:spcBef>
        <a:spcAft>
          <a:spcPct val="0"/>
        </a:spcAft>
        <a:buFont typeface="Wingdings" pitchFamily="2" charset="2"/>
        <a:buChar char="§"/>
        <a:tabLst>
          <a:tab pos="1371600" algn="l"/>
        </a:tabLst>
        <a:defRPr sz="2800" b="1">
          <a:solidFill>
            <a:srgbClr val="000066"/>
          </a:solidFill>
          <a:latin typeface="+mn-lt"/>
          <a:cs typeface="+mn-cs"/>
        </a:defRPr>
      </a:lvl4pPr>
      <a:lvl5pPr marL="2174875" indent="-228600" algn="l" rtl="0" eaLnBrk="0" fontAlgn="base" hangingPunct="0">
        <a:spcBef>
          <a:spcPct val="20000"/>
        </a:spcBef>
        <a:spcAft>
          <a:spcPct val="0"/>
        </a:spcAft>
        <a:buChar char="»"/>
        <a:tabLst>
          <a:tab pos="401638" algn="l"/>
        </a:tabLst>
        <a:defRPr sz="2000" b="1">
          <a:solidFill>
            <a:srgbClr val="000066"/>
          </a:solidFill>
          <a:latin typeface="+mn-lt"/>
          <a:cs typeface="+mn-cs"/>
        </a:defRPr>
      </a:lvl5pPr>
      <a:lvl6pPr marL="26320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6pPr>
      <a:lvl7pPr marL="30892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7pPr>
      <a:lvl8pPr marL="35464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8pPr>
      <a:lvl9pPr marL="40036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9"/>
          <p:cNvSpPr>
            <a:spLocks noGrp="1" noChangeAspect="1" noChangeArrowheads="1"/>
          </p:cNvSpPr>
          <p:nvPr>
            <p:ph type="ctrTitle"/>
          </p:nvPr>
        </p:nvSpPr>
        <p:spPr>
          <a:xfrm>
            <a:off x="703263" y="1265238"/>
            <a:ext cx="7772400" cy="1470025"/>
          </a:xfrm>
        </p:spPr>
        <p:txBody>
          <a:bodyPr/>
          <a:lstStyle/>
          <a:p>
            <a:pPr eaLnBrk="1" hangingPunct="1"/>
            <a:r>
              <a:rPr lang="en-US" sz="4000" dirty="0" smtClean="0"/>
              <a:t>Unit 2:</a:t>
            </a:r>
            <a:r>
              <a:rPr lang="en-US" sz="3600" dirty="0" smtClean="0"/>
              <a:t/>
            </a:r>
            <a:br>
              <a:rPr lang="en-US" sz="3600" dirty="0" smtClean="0"/>
            </a:br>
            <a:endParaRPr lang="en-US" sz="3600" dirty="0" smtClean="0"/>
          </a:p>
        </p:txBody>
      </p:sp>
      <p:sp>
        <p:nvSpPr>
          <p:cNvPr id="6147" name="Subtitle 3"/>
          <p:cNvSpPr>
            <a:spLocks noGrp="1"/>
          </p:cNvSpPr>
          <p:nvPr>
            <p:ph type="subTitle" idx="1"/>
          </p:nvPr>
        </p:nvSpPr>
        <p:spPr>
          <a:xfrm>
            <a:off x="703263" y="1941513"/>
            <a:ext cx="4619625" cy="1752600"/>
          </a:xfrm>
        </p:spPr>
        <p:txBody>
          <a:bodyPr/>
          <a:lstStyle/>
          <a:p>
            <a:r>
              <a:rPr lang="en-US" smtClean="0"/>
              <a:t>Fundamentals Review for Command and General Staff</a:t>
            </a:r>
          </a:p>
        </p:txBody>
      </p:sp>
      <p:pic>
        <p:nvPicPr>
          <p:cNvPr id="6148" name="Picture 16" descr="FEMA, USDA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2500" y="2111375"/>
            <a:ext cx="3786188" cy="249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p:cNvSpPr>
            <a:spLocks noGrp="1" noChangeAspect="1" noChangeArrowheads="1"/>
          </p:cNvSpPr>
          <p:nvPr>
            <p:ph type="title"/>
          </p:nvPr>
        </p:nvSpPr>
        <p:spPr>
          <a:xfrm>
            <a:off x="295275" y="330200"/>
            <a:ext cx="8601075" cy="868363"/>
          </a:xfrm>
        </p:spPr>
        <p:txBody>
          <a:bodyPr/>
          <a:lstStyle/>
          <a:p>
            <a:pPr fontAlgn="auto">
              <a:spcAft>
                <a:spcPts val="0"/>
              </a:spcAft>
              <a:defRPr/>
            </a:pPr>
            <a:r>
              <a:rPr lang="en-US" altLang="en-US" sz="3400" smtClean="0"/>
              <a:t>Group 3:  General Staff—Tactical Resources</a:t>
            </a:r>
            <a:endParaRPr lang="en-US" altLang="en-US" sz="3200" smtClean="0"/>
          </a:p>
        </p:txBody>
      </p:sp>
      <p:sp>
        <p:nvSpPr>
          <p:cNvPr id="2" name="Rectangle 3"/>
          <p:cNvSpPr>
            <a:spLocks noGrp="1" noChangeArrowheads="1"/>
          </p:cNvSpPr>
          <p:nvPr>
            <p:ph idx="1"/>
          </p:nvPr>
        </p:nvSpPr>
        <p:spPr/>
        <p:txBody>
          <a:bodyPr/>
          <a:lstStyle/>
          <a:p>
            <a:pPr lvl="1"/>
            <a:r>
              <a:rPr lang="en-US" altLang="en-US" sz="2000" dirty="0" smtClean="0"/>
              <a:t>What are the primary responsibilities of the Operations Section Chief for this event?</a:t>
            </a:r>
          </a:p>
          <a:p>
            <a:pPr lvl="1"/>
            <a:r>
              <a:rPr lang="en-US" altLang="en-US" sz="2000" dirty="0" smtClean="0"/>
              <a:t>What tactical resources are likely to be needed to manage this event?</a:t>
            </a:r>
          </a:p>
          <a:p>
            <a:pPr lvl="1"/>
            <a:r>
              <a:rPr lang="en-US" altLang="en-US" sz="2000" dirty="0" smtClean="0"/>
              <a:t>How will span of control be managed?  Will Branches, Divisions, and/or Groups be added?</a:t>
            </a:r>
          </a:p>
          <a:p>
            <a:pPr lvl="1"/>
            <a:r>
              <a:rPr lang="en-US" altLang="en-US" sz="2000" dirty="0" smtClean="0"/>
              <a:t>What is a possible organizational structure for the Operations Section?  (Draw a chart.) </a:t>
            </a:r>
          </a:p>
        </p:txBody>
      </p:sp>
      <p:sp>
        <p:nvSpPr>
          <p:cNvPr id="10244" name="Footer Placeholder 4"/>
          <p:cNvSpPr>
            <a:spLocks noGrp="1"/>
          </p:cNvSpPr>
          <p:nvPr>
            <p:ph type="ftr" sz="quarter" idx="4294967295"/>
          </p:nvPr>
        </p:nvSpPr>
        <p:spPr bwMode="auto">
          <a:xfrm rot="16200000">
            <a:off x="7587456" y="4048919"/>
            <a:ext cx="2366963"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600" b="1">
                <a:solidFill>
                  <a:schemeClr val="tx1"/>
                </a:solidFill>
                <a:latin typeface="Tahoma" pitchFamily="34" charset="0"/>
              </a:defRPr>
            </a:lvl1pPr>
            <a:lvl2pPr marL="742950" indent="-285750" eaLnBrk="0" hangingPunct="0">
              <a:defRPr sz="2600" b="1">
                <a:solidFill>
                  <a:schemeClr val="tx1"/>
                </a:solidFill>
                <a:latin typeface="Tahoma" pitchFamily="34" charset="0"/>
              </a:defRPr>
            </a:lvl2pPr>
            <a:lvl3pPr marL="1143000" indent="-228600" eaLnBrk="0" hangingPunct="0">
              <a:defRPr sz="2600" b="1">
                <a:solidFill>
                  <a:schemeClr val="tx1"/>
                </a:solidFill>
                <a:latin typeface="Tahoma" pitchFamily="34" charset="0"/>
              </a:defRPr>
            </a:lvl3pPr>
            <a:lvl4pPr marL="1600200" indent="-228600" eaLnBrk="0" hangingPunct="0">
              <a:defRPr sz="2600" b="1">
                <a:solidFill>
                  <a:schemeClr val="tx1"/>
                </a:solidFill>
                <a:latin typeface="Tahoma" pitchFamily="34" charset="0"/>
              </a:defRPr>
            </a:lvl4pPr>
            <a:lvl5pPr marL="2057400" indent="-228600" eaLnBrk="0" hangingPunct="0">
              <a:defRPr sz="2600" b="1">
                <a:solidFill>
                  <a:schemeClr val="tx1"/>
                </a:solidFill>
                <a:latin typeface="Tahoma" pitchFamily="34" charset="0"/>
              </a:defRPr>
            </a:lvl5pPr>
            <a:lvl6pPr marL="2514600" indent="-228600" algn="ctr" eaLnBrk="0" fontAlgn="base" hangingPunct="0">
              <a:spcBef>
                <a:spcPct val="0"/>
              </a:spcBef>
              <a:spcAft>
                <a:spcPct val="0"/>
              </a:spcAft>
              <a:defRPr sz="2600" b="1">
                <a:solidFill>
                  <a:schemeClr val="tx1"/>
                </a:solidFill>
                <a:latin typeface="Tahoma" pitchFamily="34" charset="0"/>
              </a:defRPr>
            </a:lvl6pPr>
            <a:lvl7pPr marL="2971800" indent="-228600" algn="ctr" eaLnBrk="0" fontAlgn="base" hangingPunct="0">
              <a:spcBef>
                <a:spcPct val="0"/>
              </a:spcBef>
              <a:spcAft>
                <a:spcPct val="0"/>
              </a:spcAft>
              <a:defRPr sz="2600" b="1">
                <a:solidFill>
                  <a:schemeClr val="tx1"/>
                </a:solidFill>
                <a:latin typeface="Tahoma" pitchFamily="34" charset="0"/>
              </a:defRPr>
            </a:lvl7pPr>
            <a:lvl8pPr marL="3429000" indent="-228600" algn="ctr" eaLnBrk="0" fontAlgn="base" hangingPunct="0">
              <a:spcBef>
                <a:spcPct val="0"/>
              </a:spcBef>
              <a:spcAft>
                <a:spcPct val="0"/>
              </a:spcAft>
              <a:defRPr sz="2600" b="1">
                <a:solidFill>
                  <a:schemeClr val="tx1"/>
                </a:solidFill>
                <a:latin typeface="Tahoma" pitchFamily="34" charset="0"/>
              </a:defRPr>
            </a:lvl8pPr>
            <a:lvl9pPr marL="3886200" indent="-228600" algn="ctr" eaLnBrk="0" fontAlgn="base" hangingPunct="0">
              <a:spcBef>
                <a:spcPct val="0"/>
              </a:spcBef>
              <a:spcAft>
                <a:spcPct val="0"/>
              </a:spcAft>
              <a:defRPr sz="2600" b="1">
                <a:solidFill>
                  <a:schemeClr val="tx1"/>
                </a:solidFill>
                <a:latin typeface="Tahoma" pitchFamily="34" charset="0"/>
              </a:defRPr>
            </a:lvl9pPr>
          </a:lstStyle>
          <a:p>
            <a:pPr eaLnBrk="1" hangingPunct="1"/>
            <a:r>
              <a:rPr lang="en-US" altLang="en-US" sz="1200">
                <a:solidFill>
                  <a:schemeClr val="bg2"/>
                </a:solidFill>
              </a:rPr>
              <a:t>Visual 2.</a:t>
            </a:r>
            <a:fld id="{8AE8425D-7582-4009-A4AE-6E433E227719}" type="slidenum">
              <a:rPr lang="en-US" altLang="en-US" sz="1200">
                <a:solidFill>
                  <a:schemeClr val="bg2"/>
                </a:solidFill>
              </a:rPr>
              <a:pPr eaLnBrk="1" hangingPunct="1"/>
              <a:t>10</a:t>
            </a:fld>
            <a:endParaRPr lang="en-US" altLang="en-US" sz="1200">
              <a:solidFill>
                <a:schemeClr val="bg2"/>
              </a:solidFill>
            </a:endParaRPr>
          </a:p>
        </p:txBody>
      </p:sp>
      <p:grpSp>
        <p:nvGrpSpPr>
          <p:cNvPr id="10245" name="Group 4"/>
          <p:cNvGrpSpPr>
            <a:grpSpLocks/>
          </p:cNvGrpSpPr>
          <p:nvPr/>
        </p:nvGrpSpPr>
        <p:grpSpPr bwMode="auto">
          <a:xfrm>
            <a:off x="5938838" y="5257800"/>
            <a:ext cx="609600" cy="685800"/>
            <a:chOff x="4558" y="3022"/>
            <a:chExt cx="456" cy="548"/>
          </a:xfrm>
        </p:grpSpPr>
        <p:sp>
          <p:nvSpPr>
            <p:cNvPr id="10247" name="Freeform 5"/>
            <p:cNvSpPr>
              <a:spLocks/>
            </p:cNvSpPr>
            <p:nvPr/>
          </p:nvSpPr>
          <p:spPr bwMode="auto">
            <a:xfrm>
              <a:off x="4758" y="3312"/>
              <a:ext cx="55" cy="56"/>
            </a:xfrm>
            <a:custGeom>
              <a:avLst/>
              <a:gdLst>
                <a:gd name="T0" fmla="*/ 18 w 166"/>
                <a:gd name="T1" fmla="*/ 9 h 168"/>
                <a:gd name="T2" fmla="*/ 18 w 166"/>
                <a:gd name="T3" fmla="*/ 7 h 168"/>
                <a:gd name="T4" fmla="*/ 17 w 166"/>
                <a:gd name="T5" fmla="*/ 5 h 168"/>
                <a:gd name="T6" fmla="*/ 16 w 166"/>
                <a:gd name="T7" fmla="*/ 3 h 168"/>
                <a:gd name="T8" fmla="*/ 15 w 166"/>
                <a:gd name="T9" fmla="*/ 2 h 168"/>
                <a:gd name="T10" fmla="*/ 13 w 166"/>
                <a:gd name="T11" fmla="*/ 1 h 168"/>
                <a:gd name="T12" fmla="*/ 11 w 166"/>
                <a:gd name="T13" fmla="*/ 0 h 168"/>
                <a:gd name="T14" fmla="*/ 9 w 166"/>
                <a:gd name="T15" fmla="*/ 0 h 168"/>
                <a:gd name="T16" fmla="*/ 7 w 166"/>
                <a:gd name="T17" fmla="*/ 0 h 168"/>
                <a:gd name="T18" fmla="*/ 5 w 166"/>
                <a:gd name="T19" fmla="*/ 1 h 168"/>
                <a:gd name="T20" fmla="*/ 3 w 166"/>
                <a:gd name="T21" fmla="*/ 2 h 168"/>
                <a:gd name="T22" fmla="*/ 2 w 166"/>
                <a:gd name="T23" fmla="*/ 3 h 168"/>
                <a:gd name="T24" fmla="*/ 1 w 166"/>
                <a:gd name="T25" fmla="*/ 5 h 168"/>
                <a:gd name="T26" fmla="*/ 0 w 166"/>
                <a:gd name="T27" fmla="*/ 7 h 168"/>
                <a:gd name="T28" fmla="*/ 0 w 166"/>
                <a:gd name="T29" fmla="*/ 9 h 168"/>
                <a:gd name="T30" fmla="*/ 0 w 166"/>
                <a:gd name="T31" fmla="*/ 11 h 168"/>
                <a:gd name="T32" fmla="*/ 1 w 166"/>
                <a:gd name="T33" fmla="*/ 13 h 168"/>
                <a:gd name="T34" fmla="*/ 2 w 166"/>
                <a:gd name="T35" fmla="*/ 15 h 168"/>
                <a:gd name="T36" fmla="*/ 3 w 166"/>
                <a:gd name="T37" fmla="*/ 17 h 168"/>
                <a:gd name="T38" fmla="*/ 5 w 166"/>
                <a:gd name="T39" fmla="*/ 18 h 168"/>
                <a:gd name="T40" fmla="*/ 7 w 166"/>
                <a:gd name="T41" fmla="*/ 18 h 168"/>
                <a:gd name="T42" fmla="*/ 9 w 166"/>
                <a:gd name="T43" fmla="*/ 19 h 168"/>
                <a:gd name="T44" fmla="*/ 11 w 166"/>
                <a:gd name="T45" fmla="*/ 18 h 168"/>
                <a:gd name="T46" fmla="*/ 13 w 166"/>
                <a:gd name="T47" fmla="*/ 18 h 168"/>
                <a:gd name="T48" fmla="*/ 15 w 166"/>
                <a:gd name="T49" fmla="*/ 17 h 168"/>
                <a:gd name="T50" fmla="*/ 16 w 166"/>
                <a:gd name="T51" fmla="*/ 15 h 168"/>
                <a:gd name="T52" fmla="*/ 17 w 166"/>
                <a:gd name="T53" fmla="*/ 13 h 168"/>
                <a:gd name="T54" fmla="*/ 18 w 166"/>
                <a:gd name="T55" fmla="*/ 11 h 168"/>
                <a:gd name="T56" fmla="*/ 18 w 166"/>
                <a:gd name="T57" fmla="*/ 9 h 168"/>
                <a:gd name="T58" fmla="*/ 18 w 166"/>
                <a:gd name="T59" fmla="*/ 9 h 16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66" h="168">
                  <a:moveTo>
                    <a:pt x="166" y="83"/>
                  </a:moveTo>
                  <a:lnTo>
                    <a:pt x="165" y="65"/>
                  </a:lnTo>
                  <a:lnTo>
                    <a:pt x="158" y="48"/>
                  </a:lnTo>
                  <a:lnTo>
                    <a:pt x="148" y="30"/>
                  </a:lnTo>
                  <a:lnTo>
                    <a:pt x="135" y="18"/>
                  </a:lnTo>
                  <a:lnTo>
                    <a:pt x="119" y="7"/>
                  </a:lnTo>
                  <a:lnTo>
                    <a:pt x="103" y="1"/>
                  </a:lnTo>
                  <a:lnTo>
                    <a:pt x="84" y="0"/>
                  </a:lnTo>
                  <a:lnTo>
                    <a:pt x="65" y="1"/>
                  </a:lnTo>
                  <a:lnTo>
                    <a:pt x="46" y="7"/>
                  </a:lnTo>
                  <a:lnTo>
                    <a:pt x="30" y="18"/>
                  </a:lnTo>
                  <a:lnTo>
                    <a:pt x="17" y="30"/>
                  </a:lnTo>
                  <a:lnTo>
                    <a:pt x="8" y="48"/>
                  </a:lnTo>
                  <a:lnTo>
                    <a:pt x="1" y="65"/>
                  </a:lnTo>
                  <a:lnTo>
                    <a:pt x="0" y="83"/>
                  </a:lnTo>
                  <a:lnTo>
                    <a:pt x="1" y="103"/>
                  </a:lnTo>
                  <a:lnTo>
                    <a:pt x="8" y="120"/>
                  </a:lnTo>
                  <a:lnTo>
                    <a:pt x="17" y="136"/>
                  </a:lnTo>
                  <a:lnTo>
                    <a:pt x="30" y="149"/>
                  </a:lnTo>
                  <a:lnTo>
                    <a:pt x="47" y="159"/>
                  </a:lnTo>
                  <a:lnTo>
                    <a:pt x="65" y="165"/>
                  </a:lnTo>
                  <a:lnTo>
                    <a:pt x="84" y="168"/>
                  </a:lnTo>
                  <a:lnTo>
                    <a:pt x="103" y="165"/>
                  </a:lnTo>
                  <a:lnTo>
                    <a:pt x="121" y="158"/>
                  </a:lnTo>
                  <a:lnTo>
                    <a:pt x="136" y="149"/>
                  </a:lnTo>
                  <a:lnTo>
                    <a:pt x="149" y="136"/>
                  </a:lnTo>
                  <a:lnTo>
                    <a:pt x="158" y="119"/>
                  </a:lnTo>
                  <a:lnTo>
                    <a:pt x="165" y="102"/>
                  </a:lnTo>
                  <a:lnTo>
                    <a:pt x="166"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48" name="Freeform 6"/>
            <p:cNvSpPr>
              <a:spLocks/>
            </p:cNvSpPr>
            <p:nvPr/>
          </p:nvSpPr>
          <p:spPr bwMode="auto">
            <a:xfrm>
              <a:off x="4558" y="3110"/>
              <a:ext cx="235" cy="460"/>
            </a:xfrm>
            <a:custGeom>
              <a:avLst/>
              <a:gdLst>
                <a:gd name="T0" fmla="*/ 73 w 707"/>
                <a:gd name="T1" fmla="*/ 153 h 1381"/>
                <a:gd name="T2" fmla="*/ 61 w 707"/>
                <a:gd name="T3" fmla="*/ 152 h 1381"/>
                <a:gd name="T4" fmla="*/ 50 w 707"/>
                <a:gd name="T5" fmla="*/ 149 h 1381"/>
                <a:gd name="T6" fmla="*/ 39 w 707"/>
                <a:gd name="T7" fmla="*/ 144 h 1381"/>
                <a:gd name="T8" fmla="*/ 29 w 707"/>
                <a:gd name="T9" fmla="*/ 137 h 1381"/>
                <a:gd name="T10" fmla="*/ 20 w 707"/>
                <a:gd name="T11" fmla="*/ 129 h 1381"/>
                <a:gd name="T12" fmla="*/ 13 w 707"/>
                <a:gd name="T13" fmla="*/ 119 h 1381"/>
                <a:gd name="T14" fmla="*/ 7 w 707"/>
                <a:gd name="T15" fmla="*/ 109 h 1381"/>
                <a:gd name="T16" fmla="*/ 3 w 707"/>
                <a:gd name="T17" fmla="*/ 98 h 1381"/>
                <a:gd name="T18" fmla="*/ 1 w 707"/>
                <a:gd name="T19" fmla="*/ 86 h 1381"/>
                <a:gd name="T20" fmla="*/ 0 w 707"/>
                <a:gd name="T21" fmla="*/ 74 h 1381"/>
                <a:gd name="T22" fmla="*/ 1 w 707"/>
                <a:gd name="T23" fmla="*/ 62 h 1381"/>
                <a:gd name="T24" fmla="*/ 4 w 707"/>
                <a:gd name="T25" fmla="*/ 51 h 1381"/>
                <a:gd name="T26" fmla="*/ 10 w 707"/>
                <a:gd name="T27" fmla="*/ 40 h 1381"/>
                <a:gd name="T28" fmla="*/ 16 w 707"/>
                <a:gd name="T29" fmla="*/ 29 h 1381"/>
                <a:gd name="T30" fmla="*/ 24 w 707"/>
                <a:gd name="T31" fmla="*/ 21 h 1381"/>
                <a:gd name="T32" fmla="*/ 33 w 707"/>
                <a:gd name="T33" fmla="*/ 13 h 1381"/>
                <a:gd name="T34" fmla="*/ 44 w 707"/>
                <a:gd name="T35" fmla="*/ 7 h 1381"/>
                <a:gd name="T36" fmla="*/ 55 w 707"/>
                <a:gd name="T37" fmla="*/ 3 h 1381"/>
                <a:gd name="T38" fmla="*/ 66 w 707"/>
                <a:gd name="T39" fmla="*/ 1 h 1381"/>
                <a:gd name="T40" fmla="*/ 78 w 707"/>
                <a:gd name="T41" fmla="*/ 0 h 1381"/>
                <a:gd name="T42" fmla="*/ 73 w 707"/>
                <a:gd name="T43" fmla="*/ 11 h 1381"/>
                <a:gd name="T44" fmla="*/ 62 w 707"/>
                <a:gd name="T45" fmla="*/ 13 h 1381"/>
                <a:gd name="T46" fmla="*/ 52 w 707"/>
                <a:gd name="T47" fmla="*/ 16 h 1381"/>
                <a:gd name="T48" fmla="*/ 42 w 707"/>
                <a:gd name="T49" fmla="*/ 21 h 1381"/>
                <a:gd name="T50" fmla="*/ 33 w 707"/>
                <a:gd name="T51" fmla="*/ 27 h 1381"/>
                <a:gd name="T52" fmla="*/ 25 w 707"/>
                <a:gd name="T53" fmla="*/ 35 h 1381"/>
                <a:gd name="T54" fmla="*/ 19 w 707"/>
                <a:gd name="T55" fmla="*/ 45 h 1381"/>
                <a:gd name="T56" fmla="*/ 14 w 707"/>
                <a:gd name="T57" fmla="*/ 55 h 1381"/>
                <a:gd name="T58" fmla="*/ 12 w 707"/>
                <a:gd name="T59" fmla="*/ 65 h 1381"/>
                <a:gd name="T60" fmla="*/ 11 w 707"/>
                <a:gd name="T61" fmla="*/ 76 h 1381"/>
                <a:gd name="T62" fmla="*/ 12 w 707"/>
                <a:gd name="T63" fmla="*/ 87 h 1381"/>
                <a:gd name="T64" fmla="*/ 14 w 707"/>
                <a:gd name="T65" fmla="*/ 98 h 1381"/>
                <a:gd name="T66" fmla="*/ 19 w 707"/>
                <a:gd name="T67" fmla="*/ 108 h 1381"/>
                <a:gd name="T68" fmla="*/ 25 w 707"/>
                <a:gd name="T69" fmla="*/ 117 h 1381"/>
                <a:gd name="T70" fmla="*/ 33 w 707"/>
                <a:gd name="T71" fmla="*/ 126 h 1381"/>
                <a:gd name="T72" fmla="*/ 41 w 707"/>
                <a:gd name="T73" fmla="*/ 132 h 1381"/>
                <a:gd name="T74" fmla="*/ 51 w 707"/>
                <a:gd name="T75" fmla="*/ 137 h 1381"/>
                <a:gd name="T76" fmla="*/ 61 w 707"/>
                <a:gd name="T77" fmla="*/ 140 h 1381"/>
                <a:gd name="T78" fmla="*/ 72 w 707"/>
                <a:gd name="T79" fmla="*/ 142 h 1381"/>
                <a:gd name="T80" fmla="*/ 78 w 707"/>
                <a:gd name="T81" fmla="*/ 142 h 1381"/>
                <a:gd name="T82" fmla="*/ 78 w 707"/>
                <a:gd name="T83" fmla="*/ 153 h 1381"/>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707" h="1381">
                  <a:moveTo>
                    <a:pt x="707" y="1381"/>
                  </a:moveTo>
                  <a:lnTo>
                    <a:pt x="662" y="1379"/>
                  </a:lnTo>
                  <a:lnTo>
                    <a:pt x="609" y="1375"/>
                  </a:lnTo>
                  <a:lnTo>
                    <a:pt x="555" y="1368"/>
                  </a:lnTo>
                  <a:lnTo>
                    <a:pt x="503" y="1355"/>
                  </a:lnTo>
                  <a:lnTo>
                    <a:pt x="452" y="1338"/>
                  </a:lnTo>
                  <a:lnTo>
                    <a:pt x="402" y="1317"/>
                  </a:lnTo>
                  <a:lnTo>
                    <a:pt x="353" y="1293"/>
                  </a:lnTo>
                  <a:lnTo>
                    <a:pt x="306" y="1265"/>
                  </a:lnTo>
                  <a:lnTo>
                    <a:pt x="263" y="1234"/>
                  </a:lnTo>
                  <a:lnTo>
                    <a:pt x="223" y="1198"/>
                  </a:lnTo>
                  <a:lnTo>
                    <a:pt x="185" y="1160"/>
                  </a:lnTo>
                  <a:lnTo>
                    <a:pt x="151" y="1120"/>
                  </a:lnTo>
                  <a:lnTo>
                    <a:pt x="117" y="1076"/>
                  </a:lnTo>
                  <a:lnTo>
                    <a:pt x="89" y="1029"/>
                  </a:lnTo>
                  <a:lnTo>
                    <a:pt x="65" y="982"/>
                  </a:lnTo>
                  <a:lnTo>
                    <a:pt x="44" y="931"/>
                  </a:lnTo>
                  <a:lnTo>
                    <a:pt x="28" y="879"/>
                  </a:lnTo>
                  <a:lnTo>
                    <a:pt x="14" y="828"/>
                  </a:lnTo>
                  <a:lnTo>
                    <a:pt x="6" y="774"/>
                  </a:lnTo>
                  <a:lnTo>
                    <a:pt x="1" y="721"/>
                  </a:lnTo>
                  <a:lnTo>
                    <a:pt x="0" y="667"/>
                  </a:lnTo>
                  <a:lnTo>
                    <a:pt x="5" y="612"/>
                  </a:lnTo>
                  <a:lnTo>
                    <a:pt x="13" y="559"/>
                  </a:lnTo>
                  <a:lnTo>
                    <a:pt x="25" y="506"/>
                  </a:lnTo>
                  <a:lnTo>
                    <a:pt x="40" y="455"/>
                  </a:lnTo>
                  <a:lnTo>
                    <a:pt x="62" y="405"/>
                  </a:lnTo>
                  <a:lnTo>
                    <a:pt x="86" y="358"/>
                  </a:lnTo>
                  <a:lnTo>
                    <a:pt x="114" y="311"/>
                  </a:lnTo>
                  <a:lnTo>
                    <a:pt x="144" y="265"/>
                  </a:lnTo>
                  <a:lnTo>
                    <a:pt x="179" y="224"/>
                  </a:lnTo>
                  <a:lnTo>
                    <a:pt x="218" y="186"/>
                  </a:lnTo>
                  <a:lnTo>
                    <a:pt x="258" y="150"/>
                  </a:lnTo>
                  <a:lnTo>
                    <a:pt x="300" y="119"/>
                  </a:lnTo>
                  <a:lnTo>
                    <a:pt x="347" y="89"/>
                  </a:lnTo>
                  <a:lnTo>
                    <a:pt x="395" y="65"/>
                  </a:lnTo>
                  <a:lnTo>
                    <a:pt x="444" y="45"/>
                  </a:lnTo>
                  <a:lnTo>
                    <a:pt x="496" y="27"/>
                  </a:lnTo>
                  <a:lnTo>
                    <a:pt x="547" y="15"/>
                  </a:lnTo>
                  <a:lnTo>
                    <a:pt x="601" y="5"/>
                  </a:lnTo>
                  <a:lnTo>
                    <a:pt x="655" y="0"/>
                  </a:lnTo>
                  <a:lnTo>
                    <a:pt x="707" y="0"/>
                  </a:lnTo>
                  <a:lnTo>
                    <a:pt x="707" y="102"/>
                  </a:lnTo>
                  <a:lnTo>
                    <a:pt x="658" y="102"/>
                  </a:lnTo>
                  <a:lnTo>
                    <a:pt x="609" y="105"/>
                  </a:lnTo>
                  <a:lnTo>
                    <a:pt x="560" y="113"/>
                  </a:lnTo>
                  <a:lnTo>
                    <a:pt x="511" y="126"/>
                  </a:lnTo>
                  <a:lnTo>
                    <a:pt x="465" y="142"/>
                  </a:lnTo>
                  <a:lnTo>
                    <a:pt x="419" y="164"/>
                  </a:lnTo>
                  <a:lnTo>
                    <a:pt x="376" y="188"/>
                  </a:lnTo>
                  <a:lnTo>
                    <a:pt x="335" y="215"/>
                  </a:lnTo>
                  <a:lnTo>
                    <a:pt x="295" y="246"/>
                  </a:lnTo>
                  <a:lnTo>
                    <a:pt x="260" y="282"/>
                  </a:lnTo>
                  <a:lnTo>
                    <a:pt x="227" y="319"/>
                  </a:lnTo>
                  <a:lnTo>
                    <a:pt x="198" y="359"/>
                  </a:lnTo>
                  <a:lnTo>
                    <a:pt x="171" y="402"/>
                  </a:lnTo>
                  <a:lnTo>
                    <a:pt x="148" y="445"/>
                  </a:lnTo>
                  <a:lnTo>
                    <a:pt x="130" y="493"/>
                  </a:lnTo>
                  <a:lnTo>
                    <a:pt x="116" y="540"/>
                  </a:lnTo>
                  <a:lnTo>
                    <a:pt x="105" y="589"/>
                  </a:lnTo>
                  <a:lnTo>
                    <a:pt x="99" y="639"/>
                  </a:lnTo>
                  <a:lnTo>
                    <a:pt x="95" y="688"/>
                  </a:lnTo>
                  <a:lnTo>
                    <a:pt x="98" y="738"/>
                  </a:lnTo>
                  <a:lnTo>
                    <a:pt x="105" y="787"/>
                  </a:lnTo>
                  <a:lnTo>
                    <a:pt x="115" y="836"/>
                  </a:lnTo>
                  <a:lnTo>
                    <a:pt x="130" y="884"/>
                  </a:lnTo>
                  <a:lnTo>
                    <a:pt x="148" y="930"/>
                  </a:lnTo>
                  <a:lnTo>
                    <a:pt x="170" y="975"/>
                  </a:lnTo>
                  <a:lnTo>
                    <a:pt x="197" y="1017"/>
                  </a:lnTo>
                  <a:lnTo>
                    <a:pt x="225" y="1058"/>
                  </a:lnTo>
                  <a:lnTo>
                    <a:pt x="258" y="1095"/>
                  </a:lnTo>
                  <a:lnTo>
                    <a:pt x="294" y="1131"/>
                  </a:lnTo>
                  <a:lnTo>
                    <a:pt x="332" y="1161"/>
                  </a:lnTo>
                  <a:lnTo>
                    <a:pt x="373" y="1190"/>
                  </a:lnTo>
                  <a:lnTo>
                    <a:pt x="417" y="1214"/>
                  </a:lnTo>
                  <a:lnTo>
                    <a:pt x="462" y="1234"/>
                  </a:lnTo>
                  <a:lnTo>
                    <a:pt x="509" y="1251"/>
                  </a:lnTo>
                  <a:lnTo>
                    <a:pt x="556" y="1265"/>
                  </a:lnTo>
                  <a:lnTo>
                    <a:pt x="606" y="1273"/>
                  </a:lnTo>
                  <a:lnTo>
                    <a:pt x="655" y="1277"/>
                  </a:lnTo>
                  <a:lnTo>
                    <a:pt x="705" y="1278"/>
                  </a:lnTo>
                  <a:lnTo>
                    <a:pt x="707" y="1277"/>
                  </a:lnTo>
                  <a:lnTo>
                    <a:pt x="707" y="138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49" name="Freeform 7"/>
            <p:cNvSpPr>
              <a:spLocks/>
            </p:cNvSpPr>
            <p:nvPr/>
          </p:nvSpPr>
          <p:spPr bwMode="auto">
            <a:xfrm>
              <a:off x="4778" y="3110"/>
              <a:ext cx="236" cy="460"/>
            </a:xfrm>
            <a:custGeom>
              <a:avLst/>
              <a:gdLst>
                <a:gd name="T0" fmla="*/ 5 w 707"/>
                <a:gd name="T1" fmla="*/ 153 h 1381"/>
                <a:gd name="T2" fmla="*/ 17 w 707"/>
                <a:gd name="T3" fmla="*/ 152 h 1381"/>
                <a:gd name="T4" fmla="*/ 28 w 707"/>
                <a:gd name="T5" fmla="*/ 149 h 1381"/>
                <a:gd name="T6" fmla="*/ 39 w 707"/>
                <a:gd name="T7" fmla="*/ 144 h 1381"/>
                <a:gd name="T8" fmla="*/ 49 w 707"/>
                <a:gd name="T9" fmla="*/ 137 h 1381"/>
                <a:gd name="T10" fmla="*/ 58 w 707"/>
                <a:gd name="T11" fmla="*/ 129 h 1381"/>
                <a:gd name="T12" fmla="*/ 66 w 707"/>
                <a:gd name="T13" fmla="*/ 119 h 1381"/>
                <a:gd name="T14" fmla="*/ 71 w 707"/>
                <a:gd name="T15" fmla="*/ 109 h 1381"/>
                <a:gd name="T16" fmla="*/ 76 w 707"/>
                <a:gd name="T17" fmla="*/ 98 h 1381"/>
                <a:gd name="T18" fmla="*/ 78 w 707"/>
                <a:gd name="T19" fmla="*/ 86 h 1381"/>
                <a:gd name="T20" fmla="*/ 79 w 707"/>
                <a:gd name="T21" fmla="*/ 74 h 1381"/>
                <a:gd name="T22" fmla="*/ 77 w 707"/>
                <a:gd name="T23" fmla="*/ 62 h 1381"/>
                <a:gd name="T24" fmla="*/ 74 w 707"/>
                <a:gd name="T25" fmla="*/ 51 h 1381"/>
                <a:gd name="T26" fmla="*/ 69 w 707"/>
                <a:gd name="T27" fmla="*/ 40 h 1381"/>
                <a:gd name="T28" fmla="*/ 63 w 707"/>
                <a:gd name="T29" fmla="*/ 29 h 1381"/>
                <a:gd name="T30" fmla="*/ 55 w 707"/>
                <a:gd name="T31" fmla="*/ 21 h 1381"/>
                <a:gd name="T32" fmla="*/ 45 w 707"/>
                <a:gd name="T33" fmla="*/ 13 h 1381"/>
                <a:gd name="T34" fmla="*/ 35 w 707"/>
                <a:gd name="T35" fmla="*/ 7 h 1381"/>
                <a:gd name="T36" fmla="*/ 24 w 707"/>
                <a:gd name="T37" fmla="*/ 3 h 1381"/>
                <a:gd name="T38" fmla="*/ 12 w 707"/>
                <a:gd name="T39" fmla="*/ 1 h 1381"/>
                <a:gd name="T40" fmla="*/ 0 w 707"/>
                <a:gd name="T41" fmla="*/ 0 h 1381"/>
                <a:gd name="T42" fmla="*/ 6 w 707"/>
                <a:gd name="T43" fmla="*/ 11 h 1381"/>
                <a:gd name="T44" fmla="*/ 16 w 707"/>
                <a:gd name="T45" fmla="*/ 13 h 1381"/>
                <a:gd name="T46" fmla="*/ 27 w 707"/>
                <a:gd name="T47" fmla="*/ 16 h 1381"/>
                <a:gd name="T48" fmla="*/ 37 w 707"/>
                <a:gd name="T49" fmla="*/ 21 h 1381"/>
                <a:gd name="T50" fmla="*/ 46 w 707"/>
                <a:gd name="T51" fmla="*/ 27 h 1381"/>
                <a:gd name="T52" fmla="*/ 53 w 707"/>
                <a:gd name="T53" fmla="*/ 35 h 1381"/>
                <a:gd name="T54" fmla="*/ 60 w 707"/>
                <a:gd name="T55" fmla="*/ 45 h 1381"/>
                <a:gd name="T56" fmla="*/ 64 w 707"/>
                <a:gd name="T57" fmla="*/ 55 h 1381"/>
                <a:gd name="T58" fmla="*/ 67 w 707"/>
                <a:gd name="T59" fmla="*/ 65 h 1381"/>
                <a:gd name="T60" fmla="*/ 68 w 707"/>
                <a:gd name="T61" fmla="*/ 76 h 1381"/>
                <a:gd name="T62" fmla="*/ 67 w 707"/>
                <a:gd name="T63" fmla="*/ 87 h 1381"/>
                <a:gd name="T64" fmla="*/ 64 w 707"/>
                <a:gd name="T65" fmla="*/ 98 h 1381"/>
                <a:gd name="T66" fmla="*/ 60 w 707"/>
                <a:gd name="T67" fmla="*/ 108 h 1381"/>
                <a:gd name="T68" fmla="*/ 54 w 707"/>
                <a:gd name="T69" fmla="*/ 117 h 1381"/>
                <a:gd name="T70" fmla="*/ 46 w 707"/>
                <a:gd name="T71" fmla="*/ 126 h 1381"/>
                <a:gd name="T72" fmla="*/ 37 w 707"/>
                <a:gd name="T73" fmla="*/ 132 h 1381"/>
                <a:gd name="T74" fmla="*/ 27 w 707"/>
                <a:gd name="T75" fmla="*/ 137 h 1381"/>
                <a:gd name="T76" fmla="*/ 17 w 707"/>
                <a:gd name="T77" fmla="*/ 140 h 1381"/>
                <a:gd name="T78" fmla="*/ 6 w 707"/>
                <a:gd name="T79" fmla="*/ 142 h 1381"/>
                <a:gd name="T80" fmla="*/ 0 w 707"/>
                <a:gd name="T81" fmla="*/ 142 h 1381"/>
                <a:gd name="T82" fmla="*/ 0 w 707"/>
                <a:gd name="T83" fmla="*/ 153 h 1381"/>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707" h="1381">
                  <a:moveTo>
                    <a:pt x="0" y="1381"/>
                  </a:moveTo>
                  <a:lnTo>
                    <a:pt x="46" y="1379"/>
                  </a:lnTo>
                  <a:lnTo>
                    <a:pt x="98" y="1375"/>
                  </a:lnTo>
                  <a:lnTo>
                    <a:pt x="152" y="1368"/>
                  </a:lnTo>
                  <a:lnTo>
                    <a:pt x="205" y="1355"/>
                  </a:lnTo>
                  <a:lnTo>
                    <a:pt x="255" y="1338"/>
                  </a:lnTo>
                  <a:lnTo>
                    <a:pt x="305" y="1317"/>
                  </a:lnTo>
                  <a:lnTo>
                    <a:pt x="354" y="1293"/>
                  </a:lnTo>
                  <a:lnTo>
                    <a:pt x="401" y="1265"/>
                  </a:lnTo>
                  <a:lnTo>
                    <a:pt x="444" y="1234"/>
                  </a:lnTo>
                  <a:lnTo>
                    <a:pt x="484" y="1198"/>
                  </a:lnTo>
                  <a:lnTo>
                    <a:pt x="522" y="1160"/>
                  </a:lnTo>
                  <a:lnTo>
                    <a:pt x="558" y="1120"/>
                  </a:lnTo>
                  <a:lnTo>
                    <a:pt x="590" y="1076"/>
                  </a:lnTo>
                  <a:lnTo>
                    <a:pt x="618" y="1029"/>
                  </a:lnTo>
                  <a:lnTo>
                    <a:pt x="642" y="982"/>
                  </a:lnTo>
                  <a:lnTo>
                    <a:pt x="664" y="931"/>
                  </a:lnTo>
                  <a:lnTo>
                    <a:pt x="679" y="879"/>
                  </a:lnTo>
                  <a:lnTo>
                    <a:pt x="693" y="828"/>
                  </a:lnTo>
                  <a:lnTo>
                    <a:pt x="702" y="774"/>
                  </a:lnTo>
                  <a:lnTo>
                    <a:pt x="706" y="721"/>
                  </a:lnTo>
                  <a:lnTo>
                    <a:pt x="707" y="667"/>
                  </a:lnTo>
                  <a:lnTo>
                    <a:pt x="704" y="612"/>
                  </a:lnTo>
                  <a:lnTo>
                    <a:pt x="695" y="559"/>
                  </a:lnTo>
                  <a:lnTo>
                    <a:pt x="683" y="506"/>
                  </a:lnTo>
                  <a:lnTo>
                    <a:pt x="667" y="455"/>
                  </a:lnTo>
                  <a:lnTo>
                    <a:pt x="646" y="405"/>
                  </a:lnTo>
                  <a:lnTo>
                    <a:pt x="622" y="358"/>
                  </a:lnTo>
                  <a:lnTo>
                    <a:pt x="593" y="311"/>
                  </a:lnTo>
                  <a:lnTo>
                    <a:pt x="563" y="265"/>
                  </a:lnTo>
                  <a:lnTo>
                    <a:pt x="528" y="224"/>
                  </a:lnTo>
                  <a:lnTo>
                    <a:pt x="490" y="186"/>
                  </a:lnTo>
                  <a:lnTo>
                    <a:pt x="450" y="150"/>
                  </a:lnTo>
                  <a:lnTo>
                    <a:pt x="407" y="119"/>
                  </a:lnTo>
                  <a:lnTo>
                    <a:pt x="360" y="89"/>
                  </a:lnTo>
                  <a:lnTo>
                    <a:pt x="314" y="65"/>
                  </a:lnTo>
                  <a:lnTo>
                    <a:pt x="263" y="45"/>
                  </a:lnTo>
                  <a:lnTo>
                    <a:pt x="212" y="27"/>
                  </a:lnTo>
                  <a:lnTo>
                    <a:pt x="160" y="15"/>
                  </a:lnTo>
                  <a:lnTo>
                    <a:pt x="108" y="5"/>
                  </a:lnTo>
                  <a:lnTo>
                    <a:pt x="54" y="0"/>
                  </a:lnTo>
                  <a:lnTo>
                    <a:pt x="0" y="0"/>
                  </a:lnTo>
                  <a:lnTo>
                    <a:pt x="0" y="102"/>
                  </a:lnTo>
                  <a:lnTo>
                    <a:pt x="50" y="102"/>
                  </a:lnTo>
                  <a:lnTo>
                    <a:pt x="98" y="105"/>
                  </a:lnTo>
                  <a:lnTo>
                    <a:pt x="147" y="113"/>
                  </a:lnTo>
                  <a:lnTo>
                    <a:pt x="196" y="126"/>
                  </a:lnTo>
                  <a:lnTo>
                    <a:pt x="244" y="142"/>
                  </a:lnTo>
                  <a:lnTo>
                    <a:pt x="288" y="164"/>
                  </a:lnTo>
                  <a:lnTo>
                    <a:pt x="332" y="188"/>
                  </a:lnTo>
                  <a:lnTo>
                    <a:pt x="373" y="215"/>
                  </a:lnTo>
                  <a:lnTo>
                    <a:pt x="412" y="246"/>
                  </a:lnTo>
                  <a:lnTo>
                    <a:pt x="447" y="282"/>
                  </a:lnTo>
                  <a:lnTo>
                    <a:pt x="480" y="319"/>
                  </a:lnTo>
                  <a:lnTo>
                    <a:pt x="510" y="359"/>
                  </a:lnTo>
                  <a:lnTo>
                    <a:pt x="536" y="402"/>
                  </a:lnTo>
                  <a:lnTo>
                    <a:pt x="559" y="445"/>
                  </a:lnTo>
                  <a:lnTo>
                    <a:pt x="577" y="493"/>
                  </a:lnTo>
                  <a:lnTo>
                    <a:pt x="592" y="540"/>
                  </a:lnTo>
                  <a:lnTo>
                    <a:pt x="602" y="589"/>
                  </a:lnTo>
                  <a:lnTo>
                    <a:pt x="609" y="639"/>
                  </a:lnTo>
                  <a:lnTo>
                    <a:pt x="612" y="688"/>
                  </a:lnTo>
                  <a:lnTo>
                    <a:pt x="610" y="738"/>
                  </a:lnTo>
                  <a:lnTo>
                    <a:pt x="603" y="787"/>
                  </a:lnTo>
                  <a:lnTo>
                    <a:pt x="593" y="836"/>
                  </a:lnTo>
                  <a:lnTo>
                    <a:pt x="579" y="884"/>
                  </a:lnTo>
                  <a:lnTo>
                    <a:pt x="559" y="930"/>
                  </a:lnTo>
                  <a:lnTo>
                    <a:pt x="537" y="975"/>
                  </a:lnTo>
                  <a:lnTo>
                    <a:pt x="511" y="1017"/>
                  </a:lnTo>
                  <a:lnTo>
                    <a:pt x="482" y="1058"/>
                  </a:lnTo>
                  <a:lnTo>
                    <a:pt x="450" y="1095"/>
                  </a:lnTo>
                  <a:lnTo>
                    <a:pt x="413" y="1131"/>
                  </a:lnTo>
                  <a:lnTo>
                    <a:pt x="375" y="1161"/>
                  </a:lnTo>
                  <a:lnTo>
                    <a:pt x="335" y="1190"/>
                  </a:lnTo>
                  <a:lnTo>
                    <a:pt x="292" y="1214"/>
                  </a:lnTo>
                  <a:lnTo>
                    <a:pt x="245" y="1234"/>
                  </a:lnTo>
                  <a:lnTo>
                    <a:pt x="198" y="1251"/>
                  </a:lnTo>
                  <a:lnTo>
                    <a:pt x="152" y="1265"/>
                  </a:lnTo>
                  <a:lnTo>
                    <a:pt x="102" y="1273"/>
                  </a:lnTo>
                  <a:lnTo>
                    <a:pt x="52" y="1277"/>
                  </a:lnTo>
                  <a:lnTo>
                    <a:pt x="2" y="1278"/>
                  </a:lnTo>
                  <a:lnTo>
                    <a:pt x="0" y="1277"/>
                  </a:lnTo>
                  <a:lnTo>
                    <a:pt x="0" y="138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50" name="Freeform 8"/>
            <p:cNvSpPr>
              <a:spLocks/>
            </p:cNvSpPr>
            <p:nvPr/>
          </p:nvSpPr>
          <p:spPr bwMode="auto">
            <a:xfrm>
              <a:off x="4776" y="3161"/>
              <a:ext cx="20" cy="40"/>
            </a:xfrm>
            <a:custGeom>
              <a:avLst/>
              <a:gdLst>
                <a:gd name="T0" fmla="*/ 0 w 60"/>
                <a:gd name="T1" fmla="*/ 13 h 119"/>
                <a:gd name="T2" fmla="*/ 0 w 60"/>
                <a:gd name="T3" fmla="*/ 0 h 119"/>
                <a:gd name="T4" fmla="*/ 7 w 60"/>
                <a:gd name="T5" fmla="*/ 0 h 119"/>
                <a:gd name="T6" fmla="*/ 7 w 60"/>
                <a:gd name="T7" fmla="*/ 13 h 119"/>
                <a:gd name="T8" fmla="*/ 0 w 60"/>
                <a:gd name="T9" fmla="*/ 13 h 119"/>
                <a:gd name="T10" fmla="*/ 0 w 60"/>
                <a:gd name="T11" fmla="*/ 13 h 1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119">
                  <a:moveTo>
                    <a:pt x="0" y="119"/>
                  </a:moveTo>
                  <a:lnTo>
                    <a:pt x="0" y="0"/>
                  </a:lnTo>
                  <a:lnTo>
                    <a:pt x="60" y="0"/>
                  </a:lnTo>
                  <a:lnTo>
                    <a:pt x="60" y="119"/>
                  </a:lnTo>
                  <a:lnTo>
                    <a:pt x="0" y="1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51" name="Freeform 9"/>
            <p:cNvSpPr>
              <a:spLocks/>
            </p:cNvSpPr>
            <p:nvPr/>
          </p:nvSpPr>
          <p:spPr bwMode="auto">
            <a:xfrm>
              <a:off x="4776" y="3478"/>
              <a:ext cx="20" cy="39"/>
            </a:xfrm>
            <a:custGeom>
              <a:avLst/>
              <a:gdLst>
                <a:gd name="T0" fmla="*/ 0 w 60"/>
                <a:gd name="T1" fmla="*/ 13 h 119"/>
                <a:gd name="T2" fmla="*/ 0 w 60"/>
                <a:gd name="T3" fmla="*/ 0 h 119"/>
                <a:gd name="T4" fmla="*/ 7 w 60"/>
                <a:gd name="T5" fmla="*/ 0 h 119"/>
                <a:gd name="T6" fmla="*/ 7 w 60"/>
                <a:gd name="T7" fmla="*/ 13 h 119"/>
                <a:gd name="T8" fmla="*/ 0 w 60"/>
                <a:gd name="T9" fmla="*/ 13 h 119"/>
                <a:gd name="T10" fmla="*/ 0 w 60"/>
                <a:gd name="T11" fmla="*/ 13 h 1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119">
                  <a:moveTo>
                    <a:pt x="0" y="119"/>
                  </a:moveTo>
                  <a:lnTo>
                    <a:pt x="0" y="0"/>
                  </a:lnTo>
                  <a:lnTo>
                    <a:pt x="60" y="0"/>
                  </a:lnTo>
                  <a:lnTo>
                    <a:pt x="60" y="119"/>
                  </a:lnTo>
                  <a:lnTo>
                    <a:pt x="0" y="1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52" name="Freeform 10"/>
            <p:cNvSpPr>
              <a:spLocks/>
            </p:cNvSpPr>
            <p:nvPr/>
          </p:nvSpPr>
          <p:spPr bwMode="auto">
            <a:xfrm>
              <a:off x="4924" y="3330"/>
              <a:ext cx="39" cy="20"/>
            </a:xfrm>
            <a:custGeom>
              <a:avLst/>
              <a:gdLst>
                <a:gd name="T0" fmla="*/ 0 w 117"/>
                <a:gd name="T1" fmla="*/ 0 h 60"/>
                <a:gd name="T2" fmla="*/ 13 w 117"/>
                <a:gd name="T3" fmla="*/ 0 h 60"/>
                <a:gd name="T4" fmla="*/ 13 w 117"/>
                <a:gd name="T5" fmla="*/ 7 h 60"/>
                <a:gd name="T6" fmla="*/ 0 w 117"/>
                <a:gd name="T7" fmla="*/ 7 h 60"/>
                <a:gd name="T8" fmla="*/ 0 w 117"/>
                <a:gd name="T9" fmla="*/ 0 h 60"/>
                <a:gd name="T10" fmla="*/ 0 w 117"/>
                <a:gd name="T11" fmla="*/ 0 h 6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7" h="60">
                  <a:moveTo>
                    <a:pt x="0" y="0"/>
                  </a:moveTo>
                  <a:lnTo>
                    <a:pt x="117" y="0"/>
                  </a:lnTo>
                  <a:lnTo>
                    <a:pt x="117" y="60"/>
                  </a:lnTo>
                  <a:lnTo>
                    <a:pt x="0" y="6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53" name="Freeform 11"/>
            <p:cNvSpPr>
              <a:spLocks/>
            </p:cNvSpPr>
            <p:nvPr/>
          </p:nvSpPr>
          <p:spPr bwMode="auto">
            <a:xfrm>
              <a:off x="4609" y="3330"/>
              <a:ext cx="39" cy="20"/>
            </a:xfrm>
            <a:custGeom>
              <a:avLst/>
              <a:gdLst>
                <a:gd name="T0" fmla="*/ 0 w 119"/>
                <a:gd name="T1" fmla="*/ 0 h 60"/>
                <a:gd name="T2" fmla="*/ 13 w 119"/>
                <a:gd name="T3" fmla="*/ 0 h 60"/>
                <a:gd name="T4" fmla="*/ 13 w 119"/>
                <a:gd name="T5" fmla="*/ 7 h 60"/>
                <a:gd name="T6" fmla="*/ 0 w 119"/>
                <a:gd name="T7" fmla="*/ 7 h 60"/>
                <a:gd name="T8" fmla="*/ 0 w 119"/>
                <a:gd name="T9" fmla="*/ 0 h 60"/>
                <a:gd name="T10" fmla="*/ 0 w 119"/>
                <a:gd name="T11" fmla="*/ 0 h 6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 h="60">
                  <a:moveTo>
                    <a:pt x="0" y="0"/>
                  </a:moveTo>
                  <a:lnTo>
                    <a:pt x="119" y="0"/>
                  </a:lnTo>
                  <a:lnTo>
                    <a:pt x="119" y="60"/>
                  </a:lnTo>
                  <a:lnTo>
                    <a:pt x="0" y="6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54" name="Freeform 12"/>
            <p:cNvSpPr>
              <a:spLocks/>
            </p:cNvSpPr>
            <p:nvPr/>
          </p:nvSpPr>
          <p:spPr bwMode="auto">
            <a:xfrm>
              <a:off x="4846" y="3180"/>
              <a:ext cx="38" cy="45"/>
            </a:xfrm>
            <a:custGeom>
              <a:avLst/>
              <a:gdLst>
                <a:gd name="T0" fmla="*/ 0 w 112"/>
                <a:gd name="T1" fmla="*/ 11 h 134"/>
                <a:gd name="T2" fmla="*/ 7 w 112"/>
                <a:gd name="T3" fmla="*/ 0 h 134"/>
                <a:gd name="T4" fmla="*/ 13 w 112"/>
                <a:gd name="T5" fmla="*/ 3 h 134"/>
                <a:gd name="T6" fmla="*/ 6 w 112"/>
                <a:gd name="T7" fmla="*/ 15 h 134"/>
                <a:gd name="T8" fmla="*/ 0 w 112"/>
                <a:gd name="T9" fmla="*/ 11 h 134"/>
                <a:gd name="T10" fmla="*/ 0 w 112"/>
                <a:gd name="T11" fmla="*/ 11 h 13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134">
                  <a:moveTo>
                    <a:pt x="0" y="102"/>
                  </a:moveTo>
                  <a:lnTo>
                    <a:pt x="60" y="0"/>
                  </a:lnTo>
                  <a:lnTo>
                    <a:pt x="112" y="31"/>
                  </a:lnTo>
                  <a:lnTo>
                    <a:pt x="52" y="134"/>
                  </a:lnTo>
                  <a:lnTo>
                    <a:pt x="0" y="10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55" name="Freeform 13"/>
            <p:cNvSpPr>
              <a:spLocks/>
            </p:cNvSpPr>
            <p:nvPr/>
          </p:nvSpPr>
          <p:spPr bwMode="auto">
            <a:xfrm>
              <a:off x="4689" y="3454"/>
              <a:ext cx="37" cy="44"/>
            </a:xfrm>
            <a:custGeom>
              <a:avLst/>
              <a:gdLst>
                <a:gd name="T0" fmla="*/ 0 w 111"/>
                <a:gd name="T1" fmla="*/ 11 h 133"/>
                <a:gd name="T2" fmla="*/ 6 w 111"/>
                <a:gd name="T3" fmla="*/ 0 h 133"/>
                <a:gd name="T4" fmla="*/ 12 w 111"/>
                <a:gd name="T5" fmla="*/ 3 h 133"/>
                <a:gd name="T6" fmla="*/ 6 w 111"/>
                <a:gd name="T7" fmla="*/ 15 h 133"/>
                <a:gd name="T8" fmla="*/ 0 w 111"/>
                <a:gd name="T9" fmla="*/ 11 h 133"/>
                <a:gd name="T10" fmla="*/ 0 w 111"/>
                <a:gd name="T11" fmla="*/ 11 h 1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1" h="133">
                  <a:moveTo>
                    <a:pt x="0" y="103"/>
                  </a:moveTo>
                  <a:lnTo>
                    <a:pt x="58" y="0"/>
                  </a:lnTo>
                  <a:lnTo>
                    <a:pt x="111" y="30"/>
                  </a:lnTo>
                  <a:lnTo>
                    <a:pt x="52" y="133"/>
                  </a:lnTo>
                  <a:lnTo>
                    <a:pt x="0" y="10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56" name="Freeform 14"/>
            <p:cNvSpPr>
              <a:spLocks/>
            </p:cNvSpPr>
            <p:nvPr/>
          </p:nvSpPr>
          <p:spPr bwMode="auto">
            <a:xfrm>
              <a:off x="4900" y="3400"/>
              <a:ext cx="45" cy="38"/>
            </a:xfrm>
            <a:custGeom>
              <a:avLst/>
              <a:gdLst>
                <a:gd name="T0" fmla="*/ 3 w 134"/>
                <a:gd name="T1" fmla="*/ 0 h 112"/>
                <a:gd name="T2" fmla="*/ 15 w 134"/>
                <a:gd name="T3" fmla="*/ 7 h 112"/>
                <a:gd name="T4" fmla="*/ 12 w 134"/>
                <a:gd name="T5" fmla="*/ 13 h 112"/>
                <a:gd name="T6" fmla="*/ 0 w 134"/>
                <a:gd name="T7" fmla="*/ 6 h 112"/>
                <a:gd name="T8" fmla="*/ 3 w 134"/>
                <a:gd name="T9" fmla="*/ 0 h 112"/>
                <a:gd name="T10" fmla="*/ 3 w 134"/>
                <a:gd name="T11" fmla="*/ 0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4" h="112">
                  <a:moveTo>
                    <a:pt x="31" y="0"/>
                  </a:moveTo>
                  <a:lnTo>
                    <a:pt x="134" y="59"/>
                  </a:lnTo>
                  <a:lnTo>
                    <a:pt x="105" y="112"/>
                  </a:lnTo>
                  <a:lnTo>
                    <a:pt x="0" y="53"/>
                  </a:lnTo>
                  <a:lnTo>
                    <a:pt x="3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57" name="Freeform 15"/>
            <p:cNvSpPr>
              <a:spLocks/>
            </p:cNvSpPr>
            <p:nvPr/>
          </p:nvSpPr>
          <p:spPr bwMode="auto">
            <a:xfrm>
              <a:off x="4627" y="3242"/>
              <a:ext cx="45" cy="37"/>
            </a:xfrm>
            <a:custGeom>
              <a:avLst/>
              <a:gdLst>
                <a:gd name="T0" fmla="*/ 3 w 134"/>
                <a:gd name="T1" fmla="*/ 0 h 113"/>
                <a:gd name="T2" fmla="*/ 15 w 134"/>
                <a:gd name="T3" fmla="*/ 7 h 113"/>
                <a:gd name="T4" fmla="*/ 12 w 134"/>
                <a:gd name="T5" fmla="*/ 12 h 113"/>
                <a:gd name="T6" fmla="*/ 0 w 134"/>
                <a:gd name="T7" fmla="*/ 6 h 113"/>
                <a:gd name="T8" fmla="*/ 3 w 134"/>
                <a:gd name="T9" fmla="*/ 0 h 113"/>
                <a:gd name="T10" fmla="*/ 3 w 134"/>
                <a:gd name="T11" fmla="*/ 0 h 1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4" h="113">
                  <a:moveTo>
                    <a:pt x="31" y="0"/>
                  </a:moveTo>
                  <a:lnTo>
                    <a:pt x="134" y="60"/>
                  </a:lnTo>
                  <a:lnTo>
                    <a:pt x="103" y="113"/>
                  </a:lnTo>
                  <a:lnTo>
                    <a:pt x="0" y="53"/>
                  </a:lnTo>
                  <a:lnTo>
                    <a:pt x="3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58" name="Freeform 16"/>
            <p:cNvSpPr>
              <a:spLocks/>
            </p:cNvSpPr>
            <p:nvPr/>
          </p:nvSpPr>
          <p:spPr bwMode="auto">
            <a:xfrm>
              <a:off x="4689" y="3179"/>
              <a:ext cx="37" cy="45"/>
            </a:xfrm>
            <a:custGeom>
              <a:avLst/>
              <a:gdLst>
                <a:gd name="T0" fmla="*/ 12 w 111"/>
                <a:gd name="T1" fmla="*/ 12 h 134"/>
                <a:gd name="T2" fmla="*/ 6 w 111"/>
                <a:gd name="T3" fmla="*/ 0 h 134"/>
                <a:gd name="T4" fmla="*/ 0 w 111"/>
                <a:gd name="T5" fmla="*/ 3 h 134"/>
                <a:gd name="T6" fmla="*/ 6 w 111"/>
                <a:gd name="T7" fmla="*/ 15 h 134"/>
                <a:gd name="T8" fmla="*/ 12 w 111"/>
                <a:gd name="T9" fmla="*/ 12 h 134"/>
                <a:gd name="T10" fmla="*/ 12 w 111"/>
                <a:gd name="T11" fmla="*/ 12 h 13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1" h="134">
                  <a:moveTo>
                    <a:pt x="111" y="103"/>
                  </a:moveTo>
                  <a:lnTo>
                    <a:pt x="52" y="0"/>
                  </a:lnTo>
                  <a:lnTo>
                    <a:pt x="0" y="31"/>
                  </a:lnTo>
                  <a:lnTo>
                    <a:pt x="58" y="134"/>
                  </a:lnTo>
                  <a:lnTo>
                    <a:pt x="111" y="10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59" name="Freeform 17"/>
            <p:cNvSpPr>
              <a:spLocks/>
            </p:cNvSpPr>
            <p:nvPr/>
          </p:nvSpPr>
          <p:spPr bwMode="auto">
            <a:xfrm>
              <a:off x="4846" y="3453"/>
              <a:ext cx="38" cy="44"/>
            </a:xfrm>
            <a:custGeom>
              <a:avLst/>
              <a:gdLst>
                <a:gd name="T0" fmla="*/ 13 w 112"/>
                <a:gd name="T1" fmla="*/ 11 h 133"/>
                <a:gd name="T2" fmla="*/ 6 w 112"/>
                <a:gd name="T3" fmla="*/ 0 h 133"/>
                <a:gd name="T4" fmla="*/ 0 w 112"/>
                <a:gd name="T5" fmla="*/ 3 h 133"/>
                <a:gd name="T6" fmla="*/ 7 w 112"/>
                <a:gd name="T7" fmla="*/ 15 h 133"/>
                <a:gd name="T8" fmla="*/ 13 w 112"/>
                <a:gd name="T9" fmla="*/ 11 h 133"/>
                <a:gd name="T10" fmla="*/ 13 w 112"/>
                <a:gd name="T11" fmla="*/ 11 h 1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133">
                  <a:moveTo>
                    <a:pt x="112" y="103"/>
                  </a:moveTo>
                  <a:lnTo>
                    <a:pt x="52" y="0"/>
                  </a:lnTo>
                  <a:lnTo>
                    <a:pt x="0" y="31"/>
                  </a:lnTo>
                  <a:lnTo>
                    <a:pt x="60" y="133"/>
                  </a:lnTo>
                  <a:lnTo>
                    <a:pt x="112" y="10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60" name="Freeform 18"/>
            <p:cNvSpPr>
              <a:spLocks/>
            </p:cNvSpPr>
            <p:nvPr/>
          </p:nvSpPr>
          <p:spPr bwMode="auto">
            <a:xfrm>
              <a:off x="4628" y="3400"/>
              <a:ext cx="44" cy="37"/>
            </a:xfrm>
            <a:custGeom>
              <a:avLst/>
              <a:gdLst>
                <a:gd name="T0" fmla="*/ 11 w 133"/>
                <a:gd name="T1" fmla="*/ 0 h 112"/>
                <a:gd name="T2" fmla="*/ 0 w 133"/>
                <a:gd name="T3" fmla="*/ 7 h 112"/>
                <a:gd name="T4" fmla="*/ 3 w 133"/>
                <a:gd name="T5" fmla="*/ 12 h 112"/>
                <a:gd name="T6" fmla="*/ 15 w 133"/>
                <a:gd name="T7" fmla="*/ 6 h 112"/>
                <a:gd name="T8" fmla="*/ 11 w 133"/>
                <a:gd name="T9" fmla="*/ 0 h 112"/>
                <a:gd name="T10" fmla="*/ 11 w 133"/>
                <a:gd name="T11" fmla="*/ 0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3" h="112">
                  <a:moveTo>
                    <a:pt x="103" y="0"/>
                  </a:moveTo>
                  <a:lnTo>
                    <a:pt x="0" y="60"/>
                  </a:lnTo>
                  <a:lnTo>
                    <a:pt x="30" y="112"/>
                  </a:lnTo>
                  <a:lnTo>
                    <a:pt x="133" y="52"/>
                  </a:lnTo>
                  <a:lnTo>
                    <a:pt x="10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61" name="Freeform 19"/>
            <p:cNvSpPr>
              <a:spLocks/>
            </p:cNvSpPr>
            <p:nvPr/>
          </p:nvSpPr>
          <p:spPr bwMode="auto">
            <a:xfrm>
              <a:off x="4901" y="3241"/>
              <a:ext cx="45" cy="37"/>
            </a:xfrm>
            <a:custGeom>
              <a:avLst/>
              <a:gdLst>
                <a:gd name="T0" fmla="*/ 12 w 134"/>
                <a:gd name="T1" fmla="*/ 0 h 112"/>
                <a:gd name="T2" fmla="*/ 0 w 134"/>
                <a:gd name="T3" fmla="*/ 6 h 112"/>
                <a:gd name="T4" fmla="*/ 3 w 134"/>
                <a:gd name="T5" fmla="*/ 12 h 112"/>
                <a:gd name="T6" fmla="*/ 15 w 134"/>
                <a:gd name="T7" fmla="*/ 6 h 112"/>
                <a:gd name="T8" fmla="*/ 12 w 134"/>
                <a:gd name="T9" fmla="*/ 0 h 112"/>
                <a:gd name="T10" fmla="*/ 12 w 134"/>
                <a:gd name="T11" fmla="*/ 0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4" h="112">
                  <a:moveTo>
                    <a:pt x="103" y="0"/>
                  </a:moveTo>
                  <a:lnTo>
                    <a:pt x="0" y="58"/>
                  </a:lnTo>
                  <a:lnTo>
                    <a:pt x="31" y="112"/>
                  </a:lnTo>
                  <a:lnTo>
                    <a:pt x="134" y="54"/>
                  </a:lnTo>
                  <a:lnTo>
                    <a:pt x="10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62" name="Freeform 20"/>
            <p:cNvSpPr>
              <a:spLocks/>
            </p:cNvSpPr>
            <p:nvPr/>
          </p:nvSpPr>
          <p:spPr bwMode="auto">
            <a:xfrm>
              <a:off x="4663" y="3319"/>
              <a:ext cx="118" cy="40"/>
            </a:xfrm>
            <a:custGeom>
              <a:avLst/>
              <a:gdLst>
                <a:gd name="T0" fmla="*/ 39 w 352"/>
                <a:gd name="T1" fmla="*/ 0 h 121"/>
                <a:gd name="T2" fmla="*/ 0 w 352"/>
                <a:gd name="T3" fmla="*/ 6 h 121"/>
                <a:gd name="T4" fmla="*/ 0 w 352"/>
                <a:gd name="T5" fmla="*/ 11 h 121"/>
                <a:gd name="T6" fmla="*/ 40 w 352"/>
                <a:gd name="T7" fmla="*/ 13 h 121"/>
                <a:gd name="T8" fmla="*/ 39 w 352"/>
                <a:gd name="T9" fmla="*/ 0 h 121"/>
                <a:gd name="T10" fmla="*/ 39 w 352"/>
                <a:gd name="T11" fmla="*/ 0 h 1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2" h="121">
                  <a:moveTo>
                    <a:pt x="346" y="0"/>
                  </a:moveTo>
                  <a:lnTo>
                    <a:pt x="4" y="54"/>
                  </a:lnTo>
                  <a:lnTo>
                    <a:pt x="0" y="102"/>
                  </a:lnTo>
                  <a:lnTo>
                    <a:pt x="352" y="121"/>
                  </a:lnTo>
                  <a:lnTo>
                    <a:pt x="34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63" name="Freeform 21"/>
            <p:cNvSpPr>
              <a:spLocks/>
            </p:cNvSpPr>
            <p:nvPr/>
          </p:nvSpPr>
          <p:spPr bwMode="auto">
            <a:xfrm>
              <a:off x="4771" y="3206"/>
              <a:ext cx="142" cy="138"/>
            </a:xfrm>
            <a:custGeom>
              <a:avLst/>
              <a:gdLst>
                <a:gd name="T0" fmla="*/ 0 w 428"/>
                <a:gd name="T1" fmla="*/ 39 h 416"/>
                <a:gd name="T2" fmla="*/ 45 w 428"/>
                <a:gd name="T3" fmla="*/ 0 h 416"/>
                <a:gd name="T4" fmla="*/ 47 w 428"/>
                <a:gd name="T5" fmla="*/ 2 h 416"/>
                <a:gd name="T6" fmla="*/ 12 w 428"/>
                <a:gd name="T7" fmla="*/ 46 h 416"/>
                <a:gd name="T8" fmla="*/ 0 w 428"/>
                <a:gd name="T9" fmla="*/ 39 h 416"/>
                <a:gd name="T10" fmla="*/ 0 w 428"/>
                <a:gd name="T11" fmla="*/ 39 h 4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8" h="416">
                  <a:moveTo>
                    <a:pt x="0" y="356"/>
                  </a:moveTo>
                  <a:lnTo>
                    <a:pt x="406" y="0"/>
                  </a:lnTo>
                  <a:lnTo>
                    <a:pt x="428" y="22"/>
                  </a:lnTo>
                  <a:lnTo>
                    <a:pt x="110" y="416"/>
                  </a:lnTo>
                  <a:lnTo>
                    <a:pt x="0" y="35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64" name="Freeform 22"/>
            <p:cNvSpPr>
              <a:spLocks/>
            </p:cNvSpPr>
            <p:nvPr/>
          </p:nvSpPr>
          <p:spPr bwMode="auto">
            <a:xfrm>
              <a:off x="4766" y="3030"/>
              <a:ext cx="46" cy="90"/>
            </a:xfrm>
            <a:custGeom>
              <a:avLst/>
              <a:gdLst>
                <a:gd name="T0" fmla="*/ 0 w 139"/>
                <a:gd name="T1" fmla="*/ 28 h 271"/>
                <a:gd name="T2" fmla="*/ 0 w 139"/>
                <a:gd name="T3" fmla="*/ 0 h 271"/>
                <a:gd name="T4" fmla="*/ 15 w 139"/>
                <a:gd name="T5" fmla="*/ 0 h 271"/>
                <a:gd name="T6" fmla="*/ 15 w 139"/>
                <a:gd name="T7" fmla="*/ 30 h 271"/>
                <a:gd name="T8" fmla="*/ 0 w 139"/>
                <a:gd name="T9" fmla="*/ 28 h 271"/>
                <a:gd name="T10" fmla="*/ 0 w 139"/>
                <a:gd name="T11" fmla="*/ 28 h 27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9" h="271">
                  <a:moveTo>
                    <a:pt x="0" y="257"/>
                  </a:moveTo>
                  <a:lnTo>
                    <a:pt x="0" y="0"/>
                  </a:lnTo>
                  <a:lnTo>
                    <a:pt x="139" y="0"/>
                  </a:lnTo>
                  <a:lnTo>
                    <a:pt x="139" y="271"/>
                  </a:lnTo>
                  <a:lnTo>
                    <a:pt x="0" y="25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65" name="Freeform 23"/>
            <p:cNvSpPr>
              <a:spLocks/>
            </p:cNvSpPr>
            <p:nvPr/>
          </p:nvSpPr>
          <p:spPr bwMode="auto">
            <a:xfrm>
              <a:off x="4740" y="3022"/>
              <a:ext cx="97" cy="49"/>
            </a:xfrm>
            <a:custGeom>
              <a:avLst/>
              <a:gdLst>
                <a:gd name="T0" fmla="*/ 6 w 290"/>
                <a:gd name="T1" fmla="*/ 0 h 148"/>
                <a:gd name="T2" fmla="*/ 0 w 290"/>
                <a:gd name="T3" fmla="*/ 6 h 148"/>
                <a:gd name="T4" fmla="*/ 0 w 290"/>
                <a:gd name="T5" fmla="*/ 16 h 148"/>
                <a:gd name="T6" fmla="*/ 32 w 290"/>
                <a:gd name="T7" fmla="*/ 16 h 148"/>
                <a:gd name="T8" fmla="*/ 32 w 290"/>
                <a:gd name="T9" fmla="*/ 6 h 148"/>
                <a:gd name="T10" fmla="*/ 27 w 290"/>
                <a:gd name="T11" fmla="*/ 0 h 148"/>
                <a:gd name="T12" fmla="*/ 6 w 290"/>
                <a:gd name="T13" fmla="*/ 0 h 148"/>
                <a:gd name="T14" fmla="*/ 6 w 290"/>
                <a:gd name="T15" fmla="*/ 0 h 14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0" h="148">
                  <a:moveTo>
                    <a:pt x="55" y="0"/>
                  </a:moveTo>
                  <a:lnTo>
                    <a:pt x="0" y="56"/>
                  </a:lnTo>
                  <a:lnTo>
                    <a:pt x="0" y="148"/>
                  </a:lnTo>
                  <a:lnTo>
                    <a:pt x="290" y="148"/>
                  </a:lnTo>
                  <a:lnTo>
                    <a:pt x="290" y="51"/>
                  </a:lnTo>
                  <a:lnTo>
                    <a:pt x="240" y="0"/>
                  </a:lnTo>
                  <a:lnTo>
                    <a:pt x="5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0246" name="Text Box 24"/>
          <p:cNvSpPr txBox="1">
            <a:spLocks noChangeArrowheads="1"/>
          </p:cNvSpPr>
          <p:nvPr/>
        </p:nvSpPr>
        <p:spPr bwMode="auto">
          <a:xfrm>
            <a:off x="6624638" y="5302250"/>
            <a:ext cx="2514600" cy="641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sz="2600" b="1">
                <a:solidFill>
                  <a:schemeClr val="tx1"/>
                </a:solidFill>
                <a:latin typeface="Tahoma" pitchFamily="34" charset="0"/>
              </a:defRPr>
            </a:lvl1pPr>
            <a:lvl2pPr marL="742950" indent="-285750" eaLnBrk="0" hangingPunct="0">
              <a:defRPr sz="2600" b="1">
                <a:solidFill>
                  <a:schemeClr val="tx1"/>
                </a:solidFill>
                <a:latin typeface="Tahoma" pitchFamily="34" charset="0"/>
              </a:defRPr>
            </a:lvl2pPr>
            <a:lvl3pPr marL="1143000" indent="-228600" eaLnBrk="0" hangingPunct="0">
              <a:defRPr sz="2600" b="1">
                <a:solidFill>
                  <a:schemeClr val="tx1"/>
                </a:solidFill>
                <a:latin typeface="Tahoma" pitchFamily="34" charset="0"/>
              </a:defRPr>
            </a:lvl3pPr>
            <a:lvl4pPr marL="1600200" indent="-228600" eaLnBrk="0" hangingPunct="0">
              <a:defRPr sz="2600" b="1">
                <a:solidFill>
                  <a:schemeClr val="tx1"/>
                </a:solidFill>
                <a:latin typeface="Tahoma" pitchFamily="34" charset="0"/>
              </a:defRPr>
            </a:lvl4pPr>
            <a:lvl5pPr marL="2057400" indent="-228600" eaLnBrk="0" hangingPunct="0">
              <a:defRPr sz="2600" b="1">
                <a:solidFill>
                  <a:schemeClr val="tx1"/>
                </a:solidFill>
                <a:latin typeface="Tahoma" pitchFamily="34" charset="0"/>
              </a:defRPr>
            </a:lvl5pPr>
            <a:lvl6pPr marL="2514600" indent="-228600" algn="ctr" eaLnBrk="0" fontAlgn="base" hangingPunct="0">
              <a:spcBef>
                <a:spcPct val="0"/>
              </a:spcBef>
              <a:spcAft>
                <a:spcPct val="0"/>
              </a:spcAft>
              <a:defRPr sz="2600" b="1">
                <a:solidFill>
                  <a:schemeClr val="tx1"/>
                </a:solidFill>
                <a:latin typeface="Tahoma" pitchFamily="34" charset="0"/>
              </a:defRPr>
            </a:lvl6pPr>
            <a:lvl7pPr marL="2971800" indent="-228600" algn="ctr" eaLnBrk="0" fontAlgn="base" hangingPunct="0">
              <a:spcBef>
                <a:spcPct val="0"/>
              </a:spcBef>
              <a:spcAft>
                <a:spcPct val="0"/>
              </a:spcAft>
              <a:defRPr sz="2600" b="1">
                <a:solidFill>
                  <a:schemeClr val="tx1"/>
                </a:solidFill>
                <a:latin typeface="Tahoma" pitchFamily="34" charset="0"/>
              </a:defRPr>
            </a:lvl7pPr>
            <a:lvl8pPr marL="3429000" indent="-228600" algn="ctr" eaLnBrk="0" fontAlgn="base" hangingPunct="0">
              <a:spcBef>
                <a:spcPct val="0"/>
              </a:spcBef>
              <a:spcAft>
                <a:spcPct val="0"/>
              </a:spcAft>
              <a:defRPr sz="2600" b="1">
                <a:solidFill>
                  <a:schemeClr val="tx1"/>
                </a:solidFill>
                <a:latin typeface="Tahoma" pitchFamily="34" charset="0"/>
              </a:defRPr>
            </a:lvl8pPr>
            <a:lvl9pPr marL="3886200" indent="-228600" algn="ctr" eaLnBrk="0" fontAlgn="base" hangingPunct="0">
              <a:spcBef>
                <a:spcPct val="0"/>
              </a:spcBef>
              <a:spcAft>
                <a:spcPct val="0"/>
              </a:spcAft>
              <a:defRPr sz="2600" b="1">
                <a:solidFill>
                  <a:schemeClr val="tx1"/>
                </a:solidFill>
                <a:latin typeface="Tahoma" pitchFamily="34" charset="0"/>
              </a:defRPr>
            </a:lvl9pPr>
          </a:lstStyle>
          <a:p>
            <a:pPr algn="l" eaLnBrk="1" hangingPunct="1">
              <a:spcBef>
                <a:spcPct val="50000"/>
              </a:spcBef>
            </a:pPr>
            <a:r>
              <a:rPr lang="en-US" altLang="en-US" sz="1800">
                <a:solidFill>
                  <a:schemeClr val="bg1"/>
                </a:solidFill>
                <a:latin typeface="Arial" charset="0"/>
              </a:rPr>
              <a:t>Be ready to present in 75 minutes.</a:t>
            </a:r>
          </a:p>
        </p:txBody>
      </p:sp>
    </p:spTree>
    <p:extLst>
      <p:ext uri="{BB962C8B-B14F-4D97-AF65-F5344CB8AC3E}">
        <p14:creationId xmlns:p14="http://schemas.microsoft.com/office/powerpoint/2010/main" val="2840663086"/>
      </p:ext>
    </p:extLst>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spect="1" noChangeArrowheads="1"/>
          </p:cNvSpPr>
          <p:nvPr>
            <p:ph type="title"/>
          </p:nvPr>
        </p:nvSpPr>
        <p:spPr>
          <a:xfrm>
            <a:off x="295275" y="349250"/>
            <a:ext cx="8601075" cy="868363"/>
          </a:xfrm>
        </p:spPr>
        <p:txBody>
          <a:bodyPr/>
          <a:lstStyle/>
          <a:p>
            <a:pPr fontAlgn="auto">
              <a:spcAft>
                <a:spcPts val="0"/>
              </a:spcAft>
              <a:defRPr/>
            </a:pPr>
            <a:r>
              <a:rPr lang="en-US" altLang="en-US" sz="3300" dirty="0" smtClean="0"/>
              <a:t>Group 4:  General Staff—Support Resources</a:t>
            </a:r>
            <a:endParaRPr lang="en-US" altLang="en-US" sz="3200" dirty="0" smtClean="0"/>
          </a:p>
        </p:txBody>
      </p:sp>
      <p:sp>
        <p:nvSpPr>
          <p:cNvPr id="2" name="Rectangle 3"/>
          <p:cNvSpPr>
            <a:spLocks noGrp="1" noChangeArrowheads="1"/>
          </p:cNvSpPr>
          <p:nvPr>
            <p:ph idx="1"/>
          </p:nvPr>
        </p:nvSpPr>
        <p:spPr/>
        <p:txBody>
          <a:bodyPr/>
          <a:lstStyle/>
          <a:p>
            <a:pPr lvl="1"/>
            <a:r>
              <a:rPr lang="en-US" altLang="en-US" sz="2000" u="sng" dirty="0" smtClean="0"/>
              <a:t>Planning</a:t>
            </a:r>
            <a:r>
              <a:rPr lang="en-US" altLang="en-US" sz="2000" dirty="0" smtClean="0"/>
              <a:t>:  What are the primary responsibilities of the Planning Section Chief for this event?  What are the greatest challenges facing the Planning Section?  What types of technical specialists may be included in the Planning Section?</a:t>
            </a:r>
          </a:p>
          <a:p>
            <a:pPr lvl="1"/>
            <a:r>
              <a:rPr lang="en-US" altLang="en-US" sz="2000" u="sng" dirty="0" smtClean="0"/>
              <a:t>Logistics</a:t>
            </a:r>
            <a:r>
              <a:rPr lang="en-US" altLang="en-US" sz="2000" dirty="0" smtClean="0"/>
              <a:t>:  What are the primary responsibilities of the Logistics Section Chief for this event?  What are the greatest challenges facing the Logistics Section?</a:t>
            </a:r>
          </a:p>
          <a:p>
            <a:pPr lvl="1"/>
            <a:r>
              <a:rPr lang="en-US" altLang="en-US" sz="2000" u="sng" dirty="0" smtClean="0"/>
              <a:t>Finance/Admin</a:t>
            </a:r>
            <a:r>
              <a:rPr lang="en-US" altLang="en-US" sz="2000" dirty="0" smtClean="0"/>
              <a:t>:  What are the primary responsibilities of the Finance/Administration Section Chief for this event?  What are the greatest challenges facing the Finance/Admin Section?</a:t>
            </a:r>
          </a:p>
          <a:p>
            <a:pPr marL="0" indent="0"/>
            <a:endParaRPr lang="en-US" altLang="en-US" sz="1600" dirty="0" smtClean="0"/>
          </a:p>
        </p:txBody>
      </p:sp>
      <p:sp>
        <p:nvSpPr>
          <p:cNvPr id="11268" name="Footer Placeholder 4"/>
          <p:cNvSpPr>
            <a:spLocks noGrp="1"/>
          </p:cNvSpPr>
          <p:nvPr>
            <p:ph type="ftr" sz="quarter" idx="4294967295"/>
          </p:nvPr>
        </p:nvSpPr>
        <p:spPr bwMode="auto">
          <a:xfrm rot="16200000">
            <a:off x="7587456" y="4048919"/>
            <a:ext cx="2366963"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600" b="1">
                <a:solidFill>
                  <a:schemeClr val="tx1"/>
                </a:solidFill>
                <a:latin typeface="Tahoma" pitchFamily="34" charset="0"/>
              </a:defRPr>
            </a:lvl1pPr>
            <a:lvl2pPr marL="742950" indent="-285750" eaLnBrk="0" hangingPunct="0">
              <a:defRPr sz="2600" b="1">
                <a:solidFill>
                  <a:schemeClr val="tx1"/>
                </a:solidFill>
                <a:latin typeface="Tahoma" pitchFamily="34" charset="0"/>
              </a:defRPr>
            </a:lvl2pPr>
            <a:lvl3pPr marL="1143000" indent="-228600" eaLnBrk="0" hangingPunct="0">
              <a:defRPr sz="2600" b="1">
                <a:solidFill>
                  <a:schemeClr val="tx1"/>
                </a:solidFill>
                <a:latin typeface="Tahoma" pitchFamily="34" charset="0"/>
              </a:defRPr>
            </a:lvl3pPr>
            <a:lvl4pPr marL="1600200" indent="-228600" eaLnBrk="0" hangingPunct="0">
              <a:defRPr sz="2600" b="1">
                <a:solidFill>
                  <a:schemeClr val="tx1"/>
                </a:solidFill>
                <a:latin typeface="Tahoma" pitchFamily="34" charset="0"/>
              </a:defRPr>
            </a:lvl4pPr>
            <a:lvl5pPr marL="2057400" indent="-228600" eaLnBrk="0" hangingPunct="0">
              <a:defRPr sz="2600" b="1">
                <a:solidFill>
                  <a:schemeClr val="tx1"/>
                </a:solidFill>
                <a:latin typeface="Tahoma" pitchFamily="34" charset="0"/>
              </a:defRPr>
            </a:lvl5pPr>
            <a:lvl6pPr marL="2514600" indent="-228600" algn="ctr" eaLnBrk="0" fontAlgn="base" hangingPunct="0">
              <a:spcBef>
                <a:spcPct val="0"/>
              </a:spcBef>
              <a:spcAft>
                <a:spcPct val="0"/>
              </a:spcAft>
              <a:defRPr sz="2600" b="1">
                <a:solidFill>
                  <a:schemeClr val="tx1"/>
                </a:solidFill>
                <a:latin typeface="Tahoma" pitchFamily="34" charset="0"/>
              </a:defRPr>
            </a:lvl6pPr>
            <a:lvl7pPr marL="2971800" indent="-228600" algn="ctr" eaLnBrk="0" fontAlgn="base" hangingPunct="0">
              <a:spcBef>
                <a:spcPct val="0"/>
              </a:spcBef>
              <a:spcAft>
                <a:spcPct val="0"/>
              </a:spcAft>
              <a:defRPr sz="2600" b="1">
                <a:solidFill>
                  <a:schemeClr val="tx1"/>
                </a:solidFill>
                <a:latin typeface="Tahoma" pitchFamily="34" charset="0"/>
              </a:defRPr>
            </a:lvl7pPr>
            <a:lvl8pPr marL="3429000" indent="-228600" algn="ctr" eaLnBrk="0" fontAlgn="base" hangingPunct="0">
              <a:spcBef>
                <a:spcPct val="0"/>
              </a:spcBef>
              <a:spcAft>
                <a:spcPct val="0"/>
              </a:spcAft>
              <a:defRPr sz="2600" b="1">
                <a:solidFill>
                  <a:schemeClr val="tx1"/>
                </a:solidFill>
                <a:latin typeface="Tahoma" pitchFamily="34" charset="0"/>
              </a:defRPr>
            </a:lvl8pPr>
            <a:lvl9pPr marL="3886200" indent="-228600" algn="ctr" eaLnBrk="0" fontAlgn="base" hangingPunct="0">
              <a:spcBef>
                <a:spcPct val="0"/>
              </a:spcBef>
              <a:spcAft>
                <a:spcPct val="0"/>
              </a:spcAft>
              <a:defRPr sz="2600" b="1">
                <a:solidFill>
                  <a:schemeClr val="tx1"/>
                </a:solidFill>
                <a:latin typeface="Tahoma" pitchFamily="34" charset="0"/>
              </a:defRPr>
            </a:lvl9pPr>
          </a:lstStyle>
          <a:p>
            <a:pPr eaLnBrk="1" hangingPunct="1"/>
            <a:r>
              <a:rPr lang="en-US" altLang="en-US" sz="1200">
                <a:solidFill>
                  <a:schemeClr val="bg2"/>
                </a:solidFill>
              </a:rPr>
              <a:t>Visual 2.</a:t>
            </a:r>
            <a:fld id="{DBA441A8-86ED-41F4-9AC4-7ED940D01ABB}" type="slidenum">
              <a:rPr lang="en-US" altLang="en-US" sz="1200">
                <a:solidFill>
                  <a:schemeClr val="bg2"/>
                </a:solidFill>
              </a:rPr>
              <a:pPr eaLnBrk="1" hangingPunct="1"/>
              <a:t>11</a:t>
            </a:fld>
            <a:endParaRPr lang="en-US" altLang="en-US" sz="1200">
              <a:solidFill>
                <a:schemeClr val="bg2"/>
              </a:solidFill>
            </a:endParaRPr>
          </a:p>
        </p:txBody>
      </p:sp>
      <p:grpSp>
        <p:nvGrpSpPr>
          <p:cNvPr id="11269" name="Group 4"/>
          <p:cNvGrpSpPr>
            <a:grpSpLocks/>
          </p:cNvGrpSpPr>
          <p:nvPr/>
        </p:nvGrpSpPr>
        <p:grpSpPr bwMode="auto">
          <a:xfrm>
            <a:off x="5938838" y="5257800"/>
            <a:ext cx="609600" cy="685800"/>
            <a:chOff x="4558" y="3022"/>
            <a:chExt cx="456" cy="548"/>
          </a:xfrm>
        </p:grpSpPr>
        <p:sp>
          <p:nvSpPr>
            <p:cNvPr id="11271" name="Freeform 5"/>
            <p:cNvSpPr>
              <a:spLocks/>
            </p:cNvSpPr>
            <p:nvPr/>
          </p:nvSpPr>
          <p:spPr bwMode="auto">
            <a:xfrm>
              <a:off x="4758" y="3312"/>
              <a:ext cx="55" cy="56"/>
            </a:xfrm>
            <a:custGeom>
              <a:avLst/>
              <a:gdLst>
                <a:gd name="T0" fmla="*/ 18 w 166"/>
                <a:gd name="T1" fmla="*/ 9 h 168"/>
                <a:gd name="T2" fmla="*/ 18 w 166"/>
                <a:gd name="T3" fmla="*/ 7 h 168"/>
                <a:gd name="T4" fmla="*/ 17 w 166"/>
                <a:gd name="T5" fmla="*/ 5 h 168"/>
                <a:gd name="T6" fmla="*/ 16 w 166"/>
                <a:gd name="T7" fmla="*/ 3 h 168"/>
                <a:gd name="T8" fmla="*/ 15 w 166"/>
                <a:gd name="T9" fmla="*/ 2 h 168"/>
                <a:gd name="T10" fmla="*/ 13 w 166"/>
                <a:gd name="T11" fmla="*/ 1 h 168"/>
                <a:gd name="T12" fmla="*/ 11 w 166"/>
                <a:gd name="T13" fmla="*/ 0 h 168"/>
                <a:gd name="T14" fmla="*/ 9 w 166"/>
                <a:gd name="T15" fmla="*/ 0 h 168"/>
                <a:gd name="T16" fmla="*/ 7 w 166"/>
                <a:gd name="T17" fmla="*/ 0 h 168"/>
                <a:gd name="T18" fmla="*/ 5 w 166"/>
                <a:gd name="T19" fmla="*/ 1 h 168"/>
                <a:gd name="T20" fmla="*/ 3 w 166"/>
                <a:gd name="T21" fmla="*/ 2 h 168"/>
                <a:gd name="T22" fmla="*/ 2 w 166"/>
                <a:gd name="T23" fmla="*/ 3 h 168"/>
                <a:gd name="T24" fmla="*/ 1 w 166"/>
                <a:gd name="T25" fmla="*/ 5 h 168"/>
                <a:gd name="T26" fmla="*/ 0 w 166"/>
                <a:gd name="T27" fmla="*/ 7 h 168"/>
                <a:gd name="T28" fmla="*/ 0 w 166"/>
                <a:gd name="T29" fmla="*/ 9 h 168"/>
                <a:gd name="T30" fmla="*/ 0 w 166"/>
                <a:gd name="T31" fmla="*/ 11 h 168"/>
                <a:gd name="T32" fmla="*/ 1 w 166"/>
                <a:gd name="T33" fmla="*/ 13 h 168"/>
                <a:gd name="T34" fmla="*/ 2 w 166"/>
                <a:gd name="T35" fmla="*/ 15 h 168"/>
                <a:gd name="T36" fmla="*/ 3 w 166"/>
                <a:gd name="T37" fmla="*/ 17 h 168"/>
                <a:gd name="T38" fmla="*/ 5 w 166"/>
                <a:gd name="T39" fmla="*/ 18 h 168"/>
                <a:gd name="T40" fmla="*/ 7 w 166"/>
                <a:gd name="T41" fmla="*/ 18 h 168"/>
                <a:gd name="T42" fmla="*/ 9 w 166"/>
                <a:gd name="T43" fmla="*/ 19 h 168"/>
                <a:gd name="T44" fmla="*/ 11 w 166"/>
                <a:gd name="T45" fmla="*/ 18 h 168"/>
                <a:gd name="T46" fmla="*/ 13 w 166"/>
                <a:gd name="T47" fmla="*/ 18 h 168"/>
                <a:gd name="T48" fmla="*/ 15 w 166"/>
                <a:gd name="T49" fmla="*/ 17 h 168"/>
                <a:gd name="T50" fmla="*/ 16 w 166"/>
                <a:gd name="T51" fmla="*/ 15 h 168"/>
                <a:gd name="T52" fmla="*/ 17 w 166"/>
                <a:gd name="T53" fmla="*/ 13 h 168"/>
                <a:gd name="T54" fmla="*/ 18 w 166"/>
                <a:gd name="T55" fmla="*/ 11 h 168"/>
                <a:gd name="T56" fmla="*/ 18 w 166"/>
                <a:gd name="T57" fmla="*/ 9 h 168"/>
                <a:gd name="T58" fmla="*/ 18 w 166"/>
                <a:gd name="T59" fmla="*/ 9 h 16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66" h="168">
                  <a:moveTo>
                    <a:pt x="166" y="83"/>
                  </a:moveTo>
                  <a:lnTo>
                    <a:pt x="165" y="65"/>
                  </a:lnTo>
                  <a:lnTo>
                    <a:pt x="158" y="48"/>
                  </a:lnTo>
                  <a:lnTo>
                    <a:pt x="148" y="30"/>
                  </a:lnTo>
                  <a:lnTo>
                    <a:pt x="135" y="18"/>
                  </a:lnTo>
                  <a:lnTo>
                    <a:pt x="119" y="7"/>
                  </a:lnTo>
                  <a:lnTo>
                    <a:pt x="103" y="1"/>
                  </a:lnTo>
                  <a:lnTo>
                    <a:pt x="84" y="0"/>
                  </a:lnTo>
                  <a:lnTo>
                    <a:pt x="65" y="1"/>
                  </a:lnTo>
                  <a:lnTo>
                    <a:pt x="46" y="7"/>
                  </a:lnTo>
                  <a:lnTo>
                    <a:pt x="30" y="18"/>
                  </a:lnTo>
                  <a:lnTo>
                    <a:pt x="17" y="30"/>
                  </a:lnTo>
                  <a:lnTo>
                    <a:pt x="8" y="48"/>
                  </a:lnTo>
                  <a:lnTo>
                    <a:pt x="1" y="65"/>
                  </a:lnTo>
                  <a:lnTo>
                    <a:pt x="0" y="83"/>
                  </a:lnTo>
                  <a:lnTo>
                    <a:pt x="1" y="103"/>
                  </a:lnTo>
                  <a:lnTo>
                    <a:pt x="8" y="120"/>
                  </a:lnTo>
                  <a:lnTo>
                    <a:pt x="17" y="136"/>
                  </a:lnTo>
                  <a:lnTo>
                    <a:pt x="30" y="149"/>
                  </a:lnTo>
                  <a:lnTo>
                    <a:pt x="47" y="159"/>
                  </a:lnTo>
                  <a:lnTo>
                    <a:pt x="65" y="165"/>
                  </a:lnTo>
                  <a:lnTo>
                    <a:pt x="84" y="168"/>
                  </a:lnTo>
                  <a:lnTo>
                    <a:pt x="103" y="165"/>
                  </a:lnTo>
                  <a:lnTo>
                    <a:pt x="121" y="158"/>
                  </a:lnTo>
                  <a:lnTo>
                    <a:pt x="136" y="149"/>
                  </a:lnTo>
                  <a:lnTo>
                    <a:pt x="149" y="136"/>
                  </a:lnTo>
                  <a:lnTo>
                    <a:pt x="158" y="119"/>
                  </a:lnTo>
                  <a:lnTo>
                    <a:pt x="165" y="102"/>
                  </a:lnTo>
                  <a:lnTo>
                    <a:pt x="166"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72" name="Freeform 6"/>
            <p:cNvSpPr>
              <a:spLocks/>
            </p:cNvSpPr>
            <p:nvPr/>
          </p:nvSpPr>
          <p:spPr bwMode="auto">
            <a:xfrm>
              <a:off x="4558" y="3110"/>
              <a:ext cx="235" cy="460"/>
            </a:xfrm>
            <a:custGeom>
              <a:avLst/>
              <a:gdLst>
                <a:gd name="T0" fmla="*/ 73 w 707"/>
                <a:gd name="T1" fmla="*/ 153 h 1381"/>
                <a:gd name="T2" fmla="*/ 61 w 707"/>
                <a:gd name="T3" fmla="*/ 152 h 1381"/>
                <a:gd name="T4" fmla="*/ 50 w 707"/>
                <a:gd name="T5" fmla="*/ 149 h 1381"/>
                <a:gd name="T6" fmla="*/ 39 w 707"/>
                <a:gd name="T7" fmla="*/ 144 h 1381"/>
                <a:gd name="T8" fmla="*/ 29 w 707"/>
                <a:gd name="T9" fmla="*/ 137 h 1381"/>
                <a:gd name="T10" fmla="*/ 20 w 707"/>
                <a:gd name="T11" fmla="*/ 129 h 1381"/>
                <a:gd name="T12" fmla="*/ 13 w 707"/>
                <a:gd name="T13" fmla="*/ 119 h 1381"/>
                <a:gd name="T14" fmla="*/ 7 w 707"/>
                <a:gd name="T15" fmla="*/ 109 h 1381"/>
                <a:gd name="T16" fmla="*/ 3 w 707"/>
                <a:gd name="T17" fmla="*/ 98 h 1381"/>
                <a:gd name="T18" fmla="*/ 1 w 707"/>
                <a:gd name="T19" fmla="*/ 86 h 1381"/>
                <a:gd name="T20" fmla="*/ 0 w 707"/>
                <a:gd name="T21" fmla="*/ 74 h 1381"/>
                <a:gd name="T22" fmla="*/ 1 w 707"/>
                <a:gd name="T23" fmla="*/ 62 h 1381"/>
                <a:gd name="T24" fmla="*/ 4 w 707"/>
                <a:gd name="T25" fmla="*/ 51 h 1381"/>
                <a:gd name="T26" fmla="*/ 10 w 707"/>
                <a:gd name="T27" fmla="*/ 40 h 1381"/>
                <a:gd name="T28" fmla="*/ 16 w 707"/>
                <a:gd name="T29" fmla="*/ 29 h 1381"/>
                <a:gd name="T30" fmla="*/ 24 w 707"/>
                <a:gd name="T31" fmla="*/ 21 h 1381"/>
                <a:gd name="T32" fmla="*/ 33 w 707"/>
                <a:gd name="T33" fmla="*/ 13 h 1381"/>
                <a:gd name="T34" fmla="*/ 44 w 707"/>
                <a:gd name="T35" fmla="*/ 7 h 1381"/>
                <a:gd name="T36" fmla="*/ 55 w 707"/>
                <a:gd name="T37" fmla="*/ 3 h 1381"/>
                <a:gd name="T38" fmla="*/ 66 w 707"/>
                <a:gd name="T39" fmla="*/ 1 h 1381"/>
                <a:gd name="T40" fmla="*/ 78 w 707"/>
                <a:gd name="T41" fmla="*/ 0 h 1381"/>
                <a:gd name="T42" fmla="*/ 73 w 707"/>
                <a:gd name="T43" fmla="*/ 11 h 1381"/>
                <a:gd name="T44" fmla="*/ 62 w 707"/>
                <a:gd name="T45" fmla="*/ 13 h 1381"/>
                <a:gd name="T46" fmla="*/ 52 w 707"/>
                <a:gd name="T47" fmla="*/ 16 h 1381"/>
                <a:gd name="T48" fmla="*/ 42 w 707"/>
                <a:gd name="T49" fmla="*/ 21 h 1381"/>
                <a:gd name="T50" fmla="*/ 33 w 707"/>
                <a:gd name="T51" fmla="*/ 27 h 1381"/>
                <a:gd name="T52" fmla="*/ 25 w 707"/>
                <a:gd name="T53" fmla="*/ 35 h 1381"/>
                <a:gd name="T54" fmla="*/ 19 w 707"/>
                <a:gd name="T55" fmla="*/ 45 h 1381"/>
                <a:gd name="T56" fmla="*/ 14 w 707"/>
                <a:gd name="T57" fmla="*/ 55 h 1381"/>
                <a:gd name="T58" fmla="*/ 12 w 707"/>
                <a:gd name="T59" fmla="*/ 65 h 1381"/>
                <a:gd name="T60" fmla="*/ 11 w 707"/>
                <a:gd name="T61" fmla="*/ 76 h 1381"/>
                <a:gd name="T62" fmla="*/ 12 w 707"/>
                <a:gd name="T63" fmla="*/ 87 h 1381"/>
                <a:gd name="T64" fmla="*/ 14 w 707"/>
                <a:gd name="T65" fmla="*/ 98 h 1381"/>
                <a:gd name="T66" fmla="*/ 19 w 707"/>
                <a:gd name="T67" fmla="*/ 108 h 1381"/>
                <a:gd name="T68" fmla="*/ 25 w 707"/>
                <a:gd name="T69" fmla="*/ 117 h 1381"/>
                <a:gd name="T70" fmla="*/ 33 w 707"/>
                <a:gd name="T71" fmla="*/ 126 h 1381"/>
                <a:gd name="T72" fmla="*/ 41 w 707"/>
                <a:gd name="T73" fmla="*/ 132 h 1381"/>
                <a:gd name="T74" fmla="*/ 51 w 707"/>
                <a:gd name="T75" fmla="*/ 137 h 1381"/>
                <a:gd name="T76" fmla="*/ 61 w 707"/>
                <a:gd name="T77" fmla="*/ 140 h 1381"/>
                <a:gd name="T78" fmla="*/ 72 w 707"/>
                <a:gd name="T79" fmla="*/ 142 h 1381"/>
                <a:gd name="T80" fmla="*/ 78 w 707"/>
                <a:gd name="T81" fmla="*/ 142 h 1381"/>
                <a:gd name="T82" fmla="*/ 78 w 707"/>
                <a:gd name="T83" fmla="*/ 153 h 1381"/>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707" h="1381">
                  <a:moveTo>
                    <a:pt x="707" y="1381"/>
                  </a:moveTo>
                  <a:lnTo>
                    <a:pt x="662" y="1379"/>
                  </a:lnTo>
                  <a:lnTo>
                    <a:pt x="609" y="1375"/>
                  </a:lnTo>
                  <a:lnTo>
                    <a:pt x="555" y="1368"/>
                  </a:lnTo>
                  <a:lnTo>
                    <a:pt x="503" y="1355"/>
                  </a:lnTo>
                  <a:lnTo>
                    <a:pt x="452" y="1338"/>
                  </a:lnTo>
                  <a:lnTo>
                    <a:pt x="402" y="1317"/>
                  </a:lnTo>
                  <a:lnTo>
                    <a:pt x="353" y="1293"/>
                  </a:lnTo>
                  <a:lnTo>
                    <a:pt x="306" y="1265"/>
                  </a:lnTo>
                  <a:lnTo>
                    <a:pt x="263" y="1234"/>
                  </a:lnTo>
                  <a:lnTo>
                    <a:pt x="223" y="1198"/>
                  </a:lnTo>
                  <a:lnTo>
                    <a:pt x="185" y="1160"/>
                  </a:lnTo>
                  <a:lnTo>
                    <a:pt x="151" y="1120"/>
                  </a:lnTo>
                  <a:lnTo>
                    <a:pt x="117" y="1076"/>
                  </a:lnTo>
                  <a:lnTo>
                    <a:pt x="89" y="1029"/>
                  </a:lnTo>
                  <a:lnTo>
                    <a:pt x="65" y="982"/>
                  </a:lnTo>
                  <a:lnTo>
                    <a:pt x="44" y="931"/>
                  </a:lnTo>
                  <a:lnTo>
                    <a:pt x="28" y="879"/>
                  </a:lnTo>
                  <a:lnTo>
                    <a:pt x="14" y="828"/>
                  </a:lnTo>
                  <a:lnTo>
                    <a:pt x="6" y="774"/>
                  </a:lnTo>
                  <a:lnTo>
                    <a:pt x="1" y="721"/>
                  </a:lnTo>
                  <a:lnTo>
                    <a:pt x="0" y="667"/>
                  </a:lnTo>
                  <a:lnTo>
                    <a:pt x="5" y="612"/>
                  </a:lnTo>
                  <a:lnTo>
                    <a:pt x="13" y="559"/>
                  </a:lnTo>
                  <a:lnTo>
                    <a:pt x="25" y="506"/>
                  </a:lnTo>
                  <a:lnTo>
                    <a:pt x="40" y="455"/>
                  </a:lnTo>
                  <a:lnTo>
                    <a:pt x="62" y="405"/>
                  </a:lnTo>
                  <a:lnTo>
                    <a:pt x="86" y="358"/>
                  </a:lnTo>
                  <a:lnTo>
                    <a:pt x="114" y="311"/>
                  </a:lnTo>
                  <a:lnTo>
                    <a:pt x="144" y="265"/>
                  </a:lnTo>
                  <a:lnTo>
                    <a:pt x="179" y="224"/>
                  </a:lnTo>
                  <a:lnTo>
                    <a:pt x="218" y="186"/>
                  </a:lnTo>
                  <a:lnTo>
                    <a:pt x="258" y="150"/>
                  </a:lnTo>
                  <a:lnTo>
                    <a:pt x="300" y="119"/>
                  </a:lnTo>
                  <a:lnTo>
                    <a:pt x="347" y="89"/>
                  </a:lnTo>
                  <a:lnTo>
                    <a:pt x="395" y="65"/>
                  </a:lnTo>
                  <a:lnTo>
                    <a:pt x="444" y="45"/>
                  </a:lnTo>
                  <a:lnTo>
                    <a:pt x="496" y="27"/>
                  </a:lnTo>
                  <a:lnTo>
                    <a:pt x="547" y="15"/>
                  </a:lnTo>
                  <a:lnTo>
                    <a:pt x="601" y="5"/>
                  </a:lnTo>
                  <a:lnTo>
                    <a:pt x="655" y="0"/>
                  </a:lnTo>
                  <a:lnTo>
                    <a:pt x="707" y="0"/>
                  </a:lnTo>
                  <a:lnTo>
                    <a:pt x="707" y="102"/>
                  </a:lnTo>
                  <a:lnTo>
                    <a:pt x="658" y="102"/>
                  </a:lnTo>
                  <a:lnTo>
                    <a:pt x="609" y="105"/>
                  </a:lnTo>
                  <a:lnTo>
                    <a:pt x="560" y="113"/>
                  </a:lnTo>
                  <a:lnTo>
                    <a:pt x="511" y="126"/>
                  </a:lnTo>
                  <a:lnTo>
                    <a:pt x="465" y="142"/>
                  </a:lnTo>
                  <a:lnTo>
                    <a:pt x="419" y="164"/>
                  </a:lnTo>
                  <a:lnTo>
                    <a:pt x="376" y="188"/>
                  </a:lnTo>
                  <a:lnTo>
                    <a:pt x="335" y="215"/>
                  </a:lnTo>
                  <a:lnTo>
                    <a:pt x="295" y="246"/>
                  </a:lnTo>
                  <a:lnTo>
                    <a:pt x="260" y="282"/>
                  </a:lnTo>
                  <a:lnTo>
                    <a:pt x="227" y="319"/>
                  </a:lnTo>
                  <a:lnTo>
                    <a:pt x="198" y="359"/>
                  </a:lnTo>
                  <a:lnTo>
                    <a:pt x="171" y="402"/>
                  </a:lnTo>
                  <a:lnTo>
                    <a:pt x="148" y="445"/>
                  </a:lnTo>
                  <a:lnTo>
                    <a:pt x="130" y="493"/>
                  </a:lnTo>
                  <a:lnTo>
                    <a:pt x="116" y="540"/>
                  </a:lnTo>
                  <a:lnTo>
                    <a:pt x="105" y="589"/>
                  </a:lnTo>
                  <a:lnTo>
                    <a:pt x="99" y="639"/>
                  </a:lnTo>
                  <a:lnTo>
                    <a:pt x="95" y="688"/>
                  </a:lnTo>
                  <a:lnTo>
                    <a:pt x="98" y="738"/>
                  </a:lnTo>
                  <a:lnTo>
                    <a:pt x="105" y="787"/>
                  </a:lnTo>
                  <a:lnTo>
                    <a:pt x="115" y="836"/>
                  </a:lnTo>
                  <a:lnTo>
                    <a:pt x="130" y="884"/>
                  </a:lnTo>
                  <a:lnTo>
                    <a:pt x="148" y="930"/>
                  </a:lnTo>
                  <a:lnTo>
                    <a:pt x="170" y="975"/>
                  </a:lnTo>
                  <a:lnTo>
                    <a:pt x="197" y="1017"/>
                  </a:lnTo>
                  <a:lnTo>
                    <a:pt x="225" y="1058"/>
                  </a:lnTo>
                  <a:lnTo>
                    <a:pt x="258" y="1095"/>
                  </a:lnTo>
                  <a:lnTo>
                    <a:pt x="294" y="1131"/>
                  </a:lnTo>
                  <a:lnTo>
                    <a:pt x="332" y="1161"/>
                  </a:lnTo>
                  <a:lnTo>
                    <a:pt x="373" y="1190"/>
                  </a:lnTo>
                  <a:lnTo>
                    <a:pt x="417" y="1214"/>
                  </a:lnTo>
                  <a:lnTo>
                    <a:pt x="462" y="1234"/>
                  </a:lnTo>
                  <a:lnTo>
                    <a:pt x="509" y="1251"/>
                  </a:lnTo>
                  <a:lnTo>
                    <a:pt x="556" y="1265"/>
                  </a:lnTo>
                  <a:lnTo>
                    <a:pt x="606" y="1273"/>
                  </a:lnTo>
                  <a:lnTo>
                    <a:pt x="655" y="1277"/>
                  </a:lnTo>
                  <a:lnTo>
                    <a:pt x="705" y="1278"/>
                  </a:lnTo>
                  <a:lnTo>
                    <a:pt x="707" y="1277"/>
                  </a:lnTo>
                  <a:lnTo>
                    <a:pt x="707" y="138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73" name="Freeform 7"/>
            <p:cNvSpPr>
              <a:spLocks/>
            </p:cNvSpPr>
            <p:nvPr/>
          </p:nvSpPr>
          <p:spPr bwMode="auto">
            <a:xfrm>
              <a:off x="4778" y="3110"/>
              <a:ext cx="236" cy="460"/>
            </a:xfrm>
            <a:custGeom>
              <a:avLst/>
              <a:gdLst>
                <a:gd name="T0" fmla="*/ 5 w 707"/>
                <a:gd name="T1" fmla="*/ 153 h 1381"/>
                <a:gd name="T2" fmla="*/ 17 w 707"/>
                <a:gd name="T3" fmla="*/ 152 h 1381"/>
                <a:gd name="T4" fmla="*/ 28 w 707"/>
                <a:gd name="T5" fmla="*/ 149 h 1381"/>
                <a:gd name="T6" fmla="*/ 39 w 707"/>
                <a:gd name="T7" fmla="*/ 144 h 1381"/>
                <a:gd name="T8" fmla="*/ 49 w 707"/>
                <a:gd name="T9" fmla="*/ 137 h 1381"/>
                <a:gd name="T10" fmla="*/ 58 w 707"/>
                <a:gd name="T11" fmla="*/ 129 h 1381"/>
                <a:gd name="T12" fmla="*/ 66 w 707"/>
                <a:gd name="T13" fmla="*/ 119 h 1381"/>
                <a:gd name="T14" fmla="*/ 71 w 707"/>
                <a:gd name="T15" fmla="*/ 109 h 1381"/>
                <a:gd name="T16" fmla="*/ 76 w 707"/>
                <a:gd name="T17" fmla="*/ 98 h 1381"/>
                <a:gd name="T18" fmla="*/ 78 w 707"/>
                <a:gd name="T19" fmla="*/ 86 h 1381"/>
                <a:gd name="T20" fmla="*/ 79 w 707"/>
                <a:gd name="T21" fmla="*/ 74 h 1381"/>
                <a:gd name="T22" fmla="*/ 77 w 707"/>
                <a:gd name="T23" fmla="*/ 62 h 1381"/>
                <a:gd name="T24" fmla="*/ 74 w 707"/>
                <a:gd name="T25" fmla="*/ 51 h 1381"/>
                <a:gd name="T26" fmla="*/ 69 w 707"/>
                <a:gd name="T27" fmla="*/ 40 h 1381"/>
                <a:gd name="T28" fmla="*/ 63 w 707"/>
                <a:gd name="T29" fmla="*/ 29 h 1381"/>
                <a:gd name="T30" fmla="*/ 55 w 707"/>
                <a:gd name="T31" fmla="*/ 21 h 1381"/>
                <a:gd name="T32" fmla="*/ 45 w 707"/>
                <a:gd name="T33" fmla="*/ 13 h 1381"/>
                <a:gd name="T34" fmla="*/ 35 w 707"/>
                <a:gd name="T35" fmla="*/ 7 h 1381"/>
                <a:gd name="T36" fmla="*/ 24 w 707"/>
                <a:gd name="T37" fmla="*/ 3 h 1381"/>
                <a:gd name="T38" fmla="*/ 12 w 707"/>
                <a:gd name="T39" fmla="*/ 1 h 1381"/>
                <a:gd name="T40" fmla="*/ 0 w 707"/>
                <a:gd name="T41" fmla="*/ 0 h 1381"/>
                <a:gd name="T42" fmla="*/ 6 w 707"/>
                <a:gd name="T43" fmla="*/ 11 h 1381"/>
                <a:gd name="T44" fmla="*/ 16 w 707"/>
                <a:gd name="T45" fmla="*/ 13 h 1381"/>
                <a:gd name="T46" fmla="*/ 27 w 707"/>
                <a:gd name="T47" fmla="*/ 16 h 1381"/>
                <a:gd name="T48" fmla="*/ 37 w 707"/>
                <a:gd name="T49" fmla="*/ 21 h 1381"/>
                <a:gd name="T50" fmla="*/ 46 w 707"/>
                <a:gd name="T51" fmla="*/ 27 h 1381"/>
                <a:gd name="T52" fmla="*/ 53 w 707"/>
                <a:gd name="T53" fmla="*/ 35 h 1381"/>
                <a:gd name="T54" fmla="*/ 60 w 707"/>
                <a:gd name="T55" fmla="*/ 45 h 1381"/>
                <a:gd name="T56" fmla="*/ 64 w 707"/>
                <a:gd name="T57" fmla="*/ 55 h 1381"/>
                <a:gd name="T58" fmla="*/ 67 w 707"/>
                <a:gd name="T59" fmla="*/ 65 h 1381"/>
                <a:gd name="T60" fmla="*/ 68 w 707"/>
                <a:gd name="T61" fmla="*/ 76 h 1381"/>
                <a:gd name="T62" fmla="*/ 67 w 707"/>
                <a:gd name="T63" fmla="*/ 87 h 1381"/>
                <a:gd name="T64" fmla="*/ 64 w 707"/>
                <a:gd name="T65" fmla="*/ 98 h 1381"/>
                <a:gd name="T66" fmla="*/ 60 w 707"/>
                <a:gd name="T67" fmla="*/ 108 h 1381"/>
                <a:gd name="T68" fmla="*/ 54 w 707"/>
                <a:gd name="T69" fmla="*/ 117 h 1381"/>
                <a:gd name="T70" fmla="*/ 46 w 707"/>
                <a:gd name="T71" fmla="*/ 126 h 1381"/>
                <a:gd name="T72" fmla="*/ 37 w 707"/>
                <a:gd name="T73" fmla="*/ 132 h 1381"/>
                <a:gd name="T74" fmla="*/ 27 w 707"/>
                <a:gd name="T75" fmla="*/ 137 h 1381"/>
                <a:gd name="T76" fmla="*/ 17 w 707"/>
                <a:gd name="T77" fmla="*/ 140 h 1381"/>
                <a:gd name="T78" fmla="*/ 6 w 707"/>
                <a:gd name="T79" fmla="*/ 142 h 1381"/>
                <a:gd name="T80" fmla="*/ 0 w 707"/>
                <a:gd name="T81" fmla="*/ 142 h 1381"/>
                <a:gd name="T82" fmla="*/ 0 w 707"/>
                <a:gd name="T83" fmla="*/ 153 h 1381"/>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707" h="1381">
                  <a:moveTo>
                    <a:pt x="0" y="1381"/>
                  </a:moveTo>
                  <a:lnTo>
                    <a:pt x="46" y="1379"/>
                  </a:lnTo>
                  <a:lnTo>
                    <a:pt x="98" y="1375"/>
                  </a:lnTo>
                  <a:lnTo>
                    <a:pt x="152" y="1368"/>
                  </a:lnTo>
                  <a:lnTo>
                    <a:pt x="205" y="1355"/>
                  </a:lnTo>
                  <a:lnTo>
                    <a:pt x="255" y="1338"/>
                  </a:lnTo>
                  <a:lnTo>
                    <a:pt x="305" y="1317"/>
                  </a:lnTo>
                  <a:lnTo>
                    <a:pt x="354" y="1293"/>
                  </a:lnTo>
                  <a:lnTo>
                    <a:pt x="401" y="1265"/>
                  </a:lnTo>
                  <a:lnTo>
                    <a:pt x="444" y="1234"/>
                  </a:lnTo>
                  <a:lnTo>
                    <a:pt x="484" y="1198"/>
                  </a:lnTo>
                  <a:lnTo>
                    <a:pt x="522" y="1160"/>
                  </a:lnTo>
                  <a:lnTo>
                    <a:pt x="558" y="1120"/>
                  </a:lnTo>
                  <a:lnTo>
                    <a:pt x="590" y="1076"/>
                  </a:lnTo>
                  <a:lnTo>
                    <a:pt x="618" y="1029"/>
                  </a:lnTo>
                  <a:lnTo>
                    <a:pt x="642" y="982"/>
                  </a:lnTo>
                  <a:lnTo>
                    <a:pt x="664" y="931"/>
                  </a:lnTo>
                  <a:lnTo>
                    <a:pt x="679" y="879"/>
                  </a:lnTo>
                  <a:lnTo>
                    <a:pt x="693" y="828"/>
                  </a:lnTo>
                  <a:lnTo>
                    <a:pt x="702" y="774"/>
                  </a:lnTo>
                  <a:lnTo>
                    <a:pt x="706" y="721"/>
                  </a:lnTo>
                  <a:lnTo>
                    <a:pt x="707" y="667"/>
                  </a:lnTo>
                  <a:lnTo>
                    <a:pt x="704" y="612"/>
                  </a:lnTo>
                  <a:lnTo>
                    <a:pt x="695" y="559"/>
                  </a:lnTo>
                  <a:lnTo>
                    <a:pt x="683" y="506"/>
                  </a:lnTo>
                  <a:lnTo>
                    <a:pt x="667" y="455"/>
                  </a:lnTo>
                  <a:lnTo>
                    <a:pt x="646" y="405"/>
                  </a:lnTo>
                  <a:lnTo>
                    <a:pt x="622" y="358"/>
                  </a:lnTo>
                  <a:lnTo>
                    <a:pt x="593" y="311"/>
                  </a:lnTo>
                  <a:lnTo>
                    <a:pt x="563" y="265"/>
                  </a:lnTo>
                  <a:lnTo>
                    <a:pt x="528" y="224"/>
                  </a:lnTo>
                  <a:lnTo>
                    <a:pt x="490" y="186"/>
                  </a:lnTo>
                  <a:lnTo>
                    <a:pt x="450" y="150"/>
                  </a:lnTo>
                  <a:lnTo>
                    <a:pt x="407" y="119"/>
                  </a:lnTo>
                  <a:lnTo>
                    <a:pt x="360" y="89"/>
                  </a:lnTo>
                  <a:lnTo>
                    <a:pt x="314" y="65"/>
                  </a:lnTo>
                  <a:lnTo>
                    <a:pt x="263" y="45"/>
                  </a:lnTo>
                  <a:lnTo>
                    <a:pt x="212" y="27"/>
                  </a:lnTo>
                  <a:lnTo>
                    <a:pt x="160" y="15"/>
                  </a:lnTo>
                  <a:lnTo>
                    <a:pt x="108" y="5"/>
                  </a:lnTo>
                  <a:lnTo>
                    <a:pt x="54" y="0"/>
                  </a:lnTo>
                  <a:lnTo>
                    <a:pt x="0" y="0"/>
                  </a:lnTo>
                  <a:lnTo>
                    <a:pt x="0" y="102"/>
                  </a:lnTo>
                  <a:lnTo>
                    <a:pt x="50" y="102"/>
                  </a:lnTo>
                  <a:lnTo>
                    <a:pt x="98" y="105"/>
                  </a:lnTo>
                  <a:lnTo>
                    <a:pt x="147" y="113"/>
                  </a:lnTo>
                  <a:lnTo>
                    <a:pt x="196" y="126"/>
                  </a:lnTo>
                  <a:lnTo>
                    <a:pt x="244" y="142"/>
                  </a:lnTo>
                  <a:lnTo>
                    <a:pt x="288" y="164"/>
                  </a:lnTo>
                  <a:lnTo>
                    <a:pt x="332" y="188"/>
                  </a:lnTo>
                  <a:lnTo>
                    <a:pt x="373" y="215"/>
                  </a:lnTo>
                  <a:lnTo>
                    <a:pt x="412" y="246"/>
                  </a:lnTo>
                  <a:lnTo>
                    <a:pt x="447" y="282"/>
                  </a:lnTo>
                  <a:lnTo>
                    <a:pt x="480" y="319"/>
                  </a:lnTo>
                  <a:lnTo>
                    <a:pt x="510" y="359"/>
                  </a:lnTo>
                  <a:lnTo>
                    <a:pt x="536" y="402"/>
                  </a:lnTo>
                  <a:lnTo>
                    <a:pt x="559" y="445"/>
                  </a:lnTo>
                  <a:lnTo>
                    <a:pt x="577" y="493"/>
                  </a:lnTo>
                  <a:lnTo>
                    <a:pt x="592" y="540"/>
                  </a:lnTo>
                  <a:lnTo>
                    <a:pt x="602" y="589"/>
                  </a:lnTo>
                  <a:lnTo>
                    <a:pt x="609" y="639"/>
                  </a:lnTo>
                  <a:lnTo>
                    <a:pt x="612" y="688"/>
                  </a:lnTo>
                  <a:lnTo>
                    <a:pt x="610" y="738"/>
                  </a:lnTo>
                  <a:lnTo>
                    <a:pt x="603" y="787"/>
                  </a:lnTo>
                  <a:lnTo>
                    <a:pt x="593" y="836"/>
                  </a:lnTo>
                  <a:lnTo>
                    <a:pt x="579" y="884"/>
                  </a:lnTo>
                  <a:lnTo>
                    <a:pt x="559" y="930"/>
                  </a:lnTo>
                  <a:lnTo>
                    <a:pt x="537" y="975"/>
                  </a:lnTo>
                  <a:lnTo>
                    <a:pt x="511" y="1017"/>
                  </a:lnTo>
                  <a:lnTo>
                    <a:pt x="482" y="1058"/>
                  </a:lnTo>
                  <a:lnTo>
                    <a:pt x="450" y="1095"/>
                  </a:lnTo>
                  <a:lnTo>
                    <a:pt x="413" y="1131"/>
                  </a:lnTo>
                  <a:lnTo>
                    <a:pt x="375" y="1161"/>
                  </a:lnTo>
                  <a:lnTo>
                    <a:pt x="335" y="1190"/>
                  </a:lnTo>
                  <a:lnTo>
                    <a:pt x="292" y="1214"/>
                  </a:lnTo>
                  <a:lnTo>
                    <a:pt x="245" y="1234"/>
                  </a:lnTo>
                  <a:lnTo>
                    <a:pt x="198" y="1251"/>
                  </a:lnTo>
                  <a:lnTo>
                    <a:pt x="152" y="1265"/>
                  </a:lnTo>
                  <a:lnTo>
                    <a:pt x="102" y="1273"/>
                  </a:lnTo>
                  <a:lnTo>
                    <a:pt x="52" y="1277"/>
                  </a:lnTo>
                  <a:lnTo>
                    <a:pt x="2" y="1278"/>
                  </a:lnTo>
                  <a:lnTo>
                    <a:pt x="0" y="1277"/>
                  </a:lnTo>
                  <a:lnTo>
                    <a:pt x="0" y="138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74" name="Freeform 8"/>
            <p:cNvSpPr>
              <a:spLocks/>
            </p:cNvSpPr>
            <p:nvPr/>
          </p:nvSpPr>
          <p:spPr bwMode="auto">
            <a:xfrm>
              <a:off x="4776" y="3161"/>
              <a:ext cx="20" cy="40"/>
            </a:xfrm>
            <a:custGeom>
              <a:avLst/>
              <a:gdLst>
                <a:gd name="T0" fmla="*/ 0 w 60"/>
                <a:gd name="T1" fmla="*/ 13 h 119"/>
                <a:gd name="T2" fmla="*/ 0 w 60"/>
                <a:gd name="T3" fmla="*/ 0 h 119"/>
                <a:gd name="T4" fmla="*/ 7 w 60"/>
                <a:gd name="T5" fmla="*/ 0 h 119"/>
                <a:gd name="T6" fmla="*/ 7 w 60"/>
                <a:gd name="T7" fmla="*/ 13 h 119"/>
                <a:gd name="T8" fmla="*/ 0 w 60"/>
                <a:gd name="T9" fmla="*/ 13 h 119"/>
                <a:gd name="T10" fmla="*/ 0 w 60"/>
                <a:gd name="T11" fmla="*/ 13 h 1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119">
                  <a:moveTo>
                    <a:pt x="0" y="119"/>
                  </a:moveTo>
                  <a:lnTo>
                    <a:pt x="0" y="0"/>
                  </a:lnTo>
                  <a:lnTo>
                    <a:pt x="60" y="0"/>
                  </a:lnTo>
                  <a:lnTo>
                    <a:pt x="60" y="119"/>
                  </a:lnTo>
                  <a:lnTo>
                    <a:pt x="0" y="1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75" name="Freeform 9"/>
            <p:cNvSpPr>
              <a:spLocks/>
            </p:cNvSpPr>
            <p:nvPr/>
          </p:nvSpPr>
          <p:spPr bwMode="auto">
            <a:xfrm>
              <a:off x="4776" y="3478"/>
              <a:ext cx="20" cy="39"/>
            </a:xfrm>
            <a:custGeom>
              <a:avLst/>
              <a:gdLst>
                <a:gd name="T0" fmla="*/ 0 w 60"/>
                <a:gd name="T1" fmla="*/ 13 h 119"/>
                <a:gd name="T2" fmla="*/ 0 w 60"/>
                <a:gd name="T3" fmla="*/ 0 h 119"/>
                <a:gd name="T4" fmla="*/ 7 w 60"/>
                <a:gd name="T5" fmla="*/ 0 h 119"/>
                <a:gd name="T6" fmla="*/ 7 w 60"/>
                <a:gd name="T7" fmla="*/ 13 h 119"/>
                <a:gd name="T8" fmla="*/ 0 w 60"/>
                <a:gd name="T9" fmla="*/ 13 h 119"/>
                <a:gd name="T10" fmla="*/ 0 w 60"/>
                <a:gd name="T11" fmla="*/ 13 h 1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119">
                  <a:moveTo>
                    <a:pt x="0" y="119"/>
                  </a:moveTo>
                  <a:lnTo>
                    <a:pt x="0" y="0"/>
                  </a:lnTo>
                  <a:lnTo>
                    <a:pt x="60" y="0"/>
                  </a:lnTo>
                  <a:lnTo>
                    <a:pt x="60" y="119"/>
                  </a:lnTo>
                  <a:lnTo>
                    <a:pt x="0" y="1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76" name="Freeform 10"/>
            <p:cNvSpPr>
              <a:spLocks/>
            </p:cNvSpPr>
            <p:nvPr/>
          </p:nvSpPr>
          <p:spPr bwMode="auto">
            <a:xfrm>
              <a:off x="4924" y="3330"/>
              <a:ext cx="39" cy="20"/>
            </a:xfrm>
            <a:custGeom>
              <a:avLst/>
              <a:gdLst>
                <a:gd name="T0" fmla="*/ 0 w 117"/>
                <a:gd name="T1" fmla="*/ 0 h 60"/>
                <a:gd name="T2" fmla="*/ 13 w 117"/>
                <a:gd name="T3" fmla="*/ 0 h 60"/>
                <a:gd name="T4" fmla="*/ 13 w 117"/>
                <a:gd name="T5" fmla="*/ 7 h 60"/>
                <a:gd name="T6" fmla="*/ 0 w 117"/>
                <a:gd name="T7" fmla="*/ 7 h 60"/>
                <a:gd name="T8" fmla="*/ 0 w 117"/>
                <a:gd name="T9" fmla="*/ 0 h 60"/>
                <a:gd name="T10" fmla="*/ 0 w 117"/>
                <a:gd name="T11" fmla="*/ 0 h 6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7" h="60">
                  <a:moveTo>
                    <a:pt x="0" y="0"/>
                  </a:moveTo>
                  <a:lnTo>
                    <a:pt x="117" y="0"/>
                  </a:lnTo>
                  <a:lnTo>
                    <a:pt x="117" y="60"/>
                  </a:lnTo>
                  <a:lnTo>
                    <a:pt x="0" y="6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77" name="Freeform 11"/>
            <p:cNvSpPr>
              <a:spLocks/>
            </p:cNvSpPr>
            <p:nvPr/>
          </p:nvSpPr>
          <p:spPr bwMode="auto">
            <a:xfrm>
              <a:off x="4609" y="3330"/>
              <a:ext cx="39" cy="20"/>
            </a:xfrm>
            <a:custGeom>
              <a:avLst/>
              <a:gdLst>
                <a:gd name="T0" fmla="*/ 0 w 119"/>
                <a:gd name="T1" fmla="*/ 0 h 60"/>
                <a:gd name="T2" fmla="*/ 13 w 119"/>
                <a:gd name="T3" fmla="*/ 0 h 60"/>
                <a:gd name="T4" fmla="*/ 13 w 119"/>
                <a:gd name="T5" fmla="*/ 7 h 60"/>
                <a:gd name="T6" fmla="*/ 0 w 119"/>
                <a:gd name="T7" fmla="*/ 7 h 60"/>
                <a:gd name="T8" fmla="*/ 0 w 119"/>
                <a:gd name="T9" fmla="*/ 0 h 60"/>
                <a:gd name="T10" fmla="*/ 0 w 119"/>
                <a:gd name="T11" fmla="*/ 0 h 6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 h="60">
                  <a:moveTo>
                    <a:pt x="0" y="0"/>
                  </a:moveTo>
                  <a:lnTo>
                    <a:pt x="119" y="0"/>
                  </a:lnTo>
                  <a:lnTo>
                    <a:pt x="119" y="60"/>
                  </a:lnTo>
                  <a:lnTo>
                    <a:pt x="0" y="6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78" name="Freeform 12"/>
            <p:cNvSpPr>
              <a:spLocks/>
            </p:cNvSpPr>
            <p:nvPr/>
          </p:nvSpPr>
          <p:spPr bwMode="auto">
            <a:xfrm>
              <a:off x="4846" y="3180"/>
              <a:ext cx="38" cy="45"/>
            </a:xfrm>
            <a:custGeom>
              <a:avLst/>
              <a:gdLst>
                <a:gd name="T0" fmla="*/ 0 w 112"/>
                <a:gd name="T1" fmla="*/ 11 h 134"/>
                <a:gd name="T2" fmla="*/ 7 w 112"/>
                <a:gd name="T3" fmla="*/ 0 h 134"/>
                <a:gd name="T4" fmla="*/ 13 w 112"/>
                <a:gd name="T5" fmla="*/ 3 h 134"/>
                <a:gd name="T6" fmla="*/ 6 w 112"/>
                <a:gd name="T7" fmla="*/ 15 h 134"/>
                <a:gd name="T8" fmla="*/ 0 w 112"/>
                <a:gd name="T9" fmla="*/ 11 h 134"/>
                <a:gd name="T10" fmla="*/ 0 w 112"/>
                <a:gd name="T11" fmla="*/ 11 h 13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134">
                  <a:moveTo>
                    <a:pt x="0" y="102"/>
                  </a:moveTo>
                  <a:lnTo>
                    <a:pt x="60" y="0"/>
                  </a:lnTo>
                  <a:lnTo>
                    <a:pt x="112" y="31"/>
                  </a:lnTo>
                  <a:lnTo>
                    <a:pt x="52" y="134"/>
                  </a:lnTo>
                  <a:lnTo>
                    <a:pt x="0" y="10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79" name="Freeform 13"/>
            <p:cNvSpPr>
              <a:spLocks/>
            </p:cNvSpPr>
            <p:nvPr/>
          </p:nvSpPr>
          <p:spPr bwMode="auto">
            <a:xfrm>
              <a:off x="4689" y="3454"/>
              <a:ext cx="37" cy="44"/>
            </a:xfrm>
            <a:custGeom>
              <a:avLst/>
              <a:gdLst>
                <a:gd name="T0" fmla="*/ 0 w 111"/>
                <a:gd name="T1" fmla="*/ 11 h 133"/>
                <a:gd name="T2" fmla="*/ 6 w 111"/>
                <a:gd name="T3" fmla="*/ 0 h 133"/>
                <a:gd name="T4" fmla="*/ 12 w 111"/>
                <a:gd name="T5" fmla="*/ 3 h 133"/>
                <a:gd name="T6" fmla="*/ 6 w 111"/>
                <a:gd name="T7" fmla="*/ 15 h 133"/>
                <a:gd name="T8" fmla="*/ 0 w 111"/>
                <a:gd name="T9" fmla="*/ 11 h 133"/>
                <a:gd name="T10" fmla="*/ 0 w 111"/>
                <a:gd name="T11" fmla="*/ 11 h 1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1" h="133">
                  <a:moveTo>
                    <a:pt x="0" y="103"/>
                  </a:moveTo>
                  <a:lnTo>
                    <a:pt x="58" y="0"/>
                  </a:lnTo>
                  <a:lnTo>
                    <a:pt x="111" y="30"/>
                  </a:lnTo>
                  <a:lnTo>
                    <a:pt x="52" y="133"/>
                  </a:lnTo>
                  <a:lnTo>
                    <a:pt x="0" y="10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80" name="Freeform 14"/>
            <p:cNvSpPr>
              <a:spLocks/>
            </p:cNvSpPr>
            <p:nvPr/>
          </p:nvSpPr>
          <p:spPr bwMode="auto">
            <a:xfrm>
              <a:off x="4900" y="3400"/>
              <a:ext cx="45" cy="38"/>
            </a:xfrm>
            <a:custGeom>
              <a:avLst/>
              <a:gdLst>
                <a:gd name="T0" fmla="*/ 3 w 134"/>
                <a:gd name="T1" fmla="*/ 0 h 112"/>
                <a:gd name="T2" fmla="*/ 15 w 134"/>
                <a:gd name="T3" fmla="*/ 7 h 112"/>
                <a:gd name="T4" fmla="*/ 12 w 134"/>
                <a:gd name="T5" fmla="*/ 13 h 112"/>
                <a:gd name="T6" fmla="*/ 0 w 134"/>
                <a:gd name="T7" fmla="*/ 6 h 112"/>
                <a:gd name="T8" fmla="*/ 3 w 134"/>
                <a:gd name="T9" fmla="*/ 0 h 112"/>
                <a:gd name="T10" fmla="*/ 3 w 134"/>
                <a:gd name="T11" fmla="*/ 0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4" h="112">
                  <a:moveTo>
                    <a:pt x="31" y="0"/>
                  </a:moveTo>
                  <a:lnTo>
                    <a:pt x="134" y="59"/>
                  </a:lnTo>
                  <a:lnTo>
                    <a:pt x="105" y="112"/>
                  </a:lnTo>
                  <a:lnTo>
                    <a:pt x="0" y="53"/>
                  </a:lnTo>
                  <a:lnTo>
                    <a:pt x="3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81" name="Freeform 15"/>
            <p:cNvSpPr>
              <a:spLocks/>
            </p:cNvSpPr>
            <p:nvPr/>
          </p:nvSpPr>
          <p:spPr bwMode="auto">
            <a:xfrm>
              <a:off x="4627" y="3242"/>
              <a:ext cx="45" cy="37"/>
            </a:xfrm>
            <a:custGeom>
              <a:avLst/>
              <a:gdLst>
                <a:gd name="T0" fmla="*/ 3 w 134"/>
                <a:gd name="T1" fmla="*/ 0 h 113"/>
                <a:gd name="T2" fmla="*/ 15 w 134"/>
                <a:gd name="T3" fmla="*/ 7 h 113"/>
                <a:gd name="T4" fmla="*/ 12 w 134"/>
                <a:gd name="T5" fmla="*/ 12 h 113"/>
                <a:gd name="T6" fmla="*/ 0 w 134"/>
                <a:gd name="T7" fmla="*/ 6 h 113"/>
                <a:gd name="T8" fmla="*/ 3 w 134"/>
                <a:gd name="T9" fmla="*/ 0 h 113"/>
                <a:gd name="T10" fmla="*/ 3 w 134"/>
                <a:gd name="T11" fmla="*/ 0 h 1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4" h="113">
                  <a:moveTo>
                    <a:pt x="31" y="0"/>
                  </a:moveTo>
                  <a:lnTo>
                    <a:pt x="134" y="60"/>
                  </a:lnTo>
                  <a:lnTo>
                    <a:pt x="103" y="113"/>
                  </a:lnTo>
                  <a:lnTo>
                    <a:pt x="0" y="53"/>
                  </a:lnTo>
                  <a:lnTo>
                    <a:pt x="3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82" name="Freeform 16"/>
            <p:cNvSpPr>
              <a:spLocks/>
            </p:cNvSpPr>
            <p:nvPr/>
          </p:nvSpPr>
          <p:spPr bwMode="auto">
            <a:xfrm>
              <a:off x="4689" y="3179"/>
              <a:ext cx="37" cy="45"/>
            </a:xfrm>
            <a:custGeom>
              <a:avLst/>
              <a:gdLst>
                <a:gd name="T0" fmla="*/ 12 w 111"/>
                <a:gd name="T1" fmla="*/ 12 h 134"/>
                <a:gd name="T2" fmla="*/ 6 w 111"/>
                <a:gd name="T3" fmla="*/ 0 h 134"/>
                <a:gd name="T4" fmla="*/ 0 w 111"/>
                <a:gd name="T5" fmla="*/ 3 h 134"/>
                <a:gd name="T6" fmla="*/ 6 w 111"/>
                <a:gd name="T7" fmla="*/ 15 h 134"/>
                <a:gd name="T8" fmla="*/ 12 w 111"/>
                <a:gd name="T9" fmla="*/ 12 h 134"/>
                <a:gd name="T10" fmla="*/ 12 w 111"/>
                <a:gd name="T11" fmla="*/ 12 h 13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1" h="134">
                  <a:moveTo>
                    <a:pt x="111" y="103"/>
                  </a:moveTo>
                  <a:lnTo>
                    <a:pt x="52" y="0"/>
                  </a:lnTo>
                  <a:lnTo>
                    <a:pt x="0" y="31"/>
                  </a:lnTo>
                  <a:lnTo>
                    <a:pt x="58" y="134"/>
                  </a:lnTo>
                  <a:lnTo>
                    <a:pt x="111" y="10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83" name="Freeform 17"/>
            <p:cNvSpPr>
              <a:spLocks/>
            </p:cNvSpPr>
            <p:nvPr/>
          </p:nvSpPr>
          <p:spPr bwMode="auto">
            <a:xfrm>
              <a:off x="4846" y="3453"/>
              <a:ext cx="38" cy="44"/>
            </a:xfrm>
            <a:custGeom>
              <a:avLst/>
              <a:gdLst>
                <a:gd name="T0" fmla="*/ 13 w 112"/>
                <a:gd name="T1" fmla="*/ 11 h 133"/>
                <a:gd name="T2" fmla="*/ 6 w 112"/>
                <a:gd name="T3" fmla="*/ 0 h 133"/>
                <a:gd name="T4" fmla="*/ 0 w 112"/>
                <a:gd name="T5" fmla="*/ 3 h 133"/>
                <a:gd name="T6" fmla="*/ 7 w 112"/>
                <a:gd name="T7" fmla="*/ 15 h 133"/>
                <a:gd name="T8" fmla="*/ 13 w 112"/>
                <a:gd name="T9" fmla="*/ 11 h 133"/>
                <a:gd name="T10" fmla="*/ 13 w 112"/>
                <a:gd name="T11" fmla="*/ 11 h 1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133">
                  <a:moveTo>
                    <a:pt x="112" y="103"/>
                  </a:moveTo>
                  <a:lnTo>
                    <a:pt x="52" y="0"/>
                  </a:lnTo>
                  <a:lnTo>
                    <a:pt x="0" y="31"/>
                  </a:lnTo>
                  <a:lnTo>
                    <a:pt x="60" y="133"/>
                  </a:lnTo>
                  <a:lnTo>
                    <a:pt x="112" y="10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84" name="Freeform 18"/>
            <p:cNvSpPr>
              <a:spLocks/>
            </p:cNvSpPr>
            <p:nvPr/>
          </p:nvSpPr>
          <p:spPr bwMode="auto">
            <a:xfrm>
              <a:off x="4628" y="3400"/>
              <a:ext cx="44" cy="37"/>
            </a:xfrm>
            <a:custGeom>
              <a:avLst/>
              <a:gdLst>
                <a:gd name="T0" fmla="*/ 11 w 133"/>
                <a:gd name="T1" fmla="*/ 0 h 112"/>
                <a:gd name="T2" fmla="*/ 0 w 133"/>
                <a:gd name="T3" fmla="*/ 7 h 112"/>
                <a:gd name="T4" fmla="*/ 3 w 133"/>
                <a:gd name="T5" fmla="*/ 12 h 112"/>
                <a:gd name="T6" fmla="*/ 15 w 133"/>
                <a:gd name="T7" fmla="*/ 6 h 112"/>
                <a:gd name="T8" fmla="*/ 11 w 133"/>
                <a:gd name="T9" fmla="*/ 0 h 112"/>
                <a:gd name="T10" fmla="*/ 11 w 133"/>
                <a:gd name="T11" fmla="*/ 0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3" h="112">
                  <a:moveTo>
                    <a:pt x="103" y="0"/>
                  </a:moveTo>
                  <a:lnTo>
                    <a:pt x="0" y="60"/>
                  </a:lnTo>
                  <a:lnTo>
                    <a:pt x="30" y="112"/>
                  </a:lnTo>
                  <a:lnTo>
                    <a:pt x="133" y="52"/>
                  </a:lnTo>
                  <a:lnTo>
                    <a:pt x="10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85" name="Freeform 19"/>
            <p:cNvSpPr>
              <a:spLocks/>
            </p:cNvSpPr>
            <p:nvPr/>
          </p:nvSpPr>
          <p:spPr bwMode="auto">
            <a:xfrm>
              <a:off x="4901" y="3241"/>
              <a:ext cx="45" cy="37"/>
            </a:xfrm>
            <a:custGeom>
              <a:avLst/>
              <a:gdLst>
                <a:gd name="T0" fmla="*/ 12 w 134"/>
                <a:gd name="T1" fmla="*/ 0 h 112"/>
                <a:gd name="T2" fmla="*/ 0 w 134"/>
                <a:gd name="T3" fmla="*/ 6 h 112"/>
                <a:gd name="T4" fmla="*/ 3 w 134"/>
                <a:gd name="T5" fmla="*/ 12 h 112"/>
                <a:gd name="T6" fmla="*/ 15 w 134"/>
                <a:gd name="T7" fmla="*/ 6 h 112"/>
                <a:gd name="T8" fmla="*/ 12 w 134"/>
                <a:gd name="T9" fmla="*/ 0 h 112"/>
                <a:gd name="T10" fmla="*/ 12 w 134"/>
                <a:gd name="T11" fmla="*/ 0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4" h="112">
                  <a:moveTo>
                    <a:pt x="103" y="0"/>
                  </a:moveTo>
                  <a:lnTo>
                    <a:pt x="0" y="58"/>
                  </a:lnTo>
                  <a:lnTo>
                    <a:pt x="31" y="112"/>
                  </a:lnTo>
                  <a:lnTo>
                    <a:pt x="134" y="54"/>
                  </a:lnTo>
                  <a:lnTo>
                    <a:pt x="10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86" name="Freeform 20"/>
            <p:cNvSpPr>
              <a:spLocks/>
            </p:cNvSpPr>
            <p:nvPr/>
          </p:nvSpPr>
          <p:spPr bwMode="auto">
            <a:xfrm>
              <a:off x="4663" y="3319"/>
              <a:ext cx="118" cy="40"/>
            </a:xfrm>
            <a:custGeom>
              <a:avLst/>
              <a:gdLst>
                <a:gd name="T0" fmla="*/ 39 w 352"/>
                <a:gd name="T1" fmla="*/ 0 h 121"/>
                <a:gd name="T2" fmla="*/ 0 w 352"/>
                <a:gd name="T3" fmla="*/ 6 h 121"/>
                <a:gd name="T4" fmla="*/ 0 w 352"/>
                <a:gd name="T5" fmla="*/ 11 h 121"/>
                <a:gd name="T6" fmla="*/ 40 w 352"/>
                <a:gd name="T7" fmla="*/ 13 h 121"/>
                <a:gd name="T8" fmla="*/ 39 w 352"/>
                <a:gd name="T9" fmla="*/ 0 h 121"/>
                <a:gd name="T10" fmla="*/ 39 w 352"/>
                <a:gd name="T11" fmla="*/ 0 h 1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2" h="121">
                  <a:moveTo>
                    <a:pt x="346" y="0"/>
                  </a:moveTo>
                  <a:lnTo>
                    <a:pt x="4" y="54"/>
                  </a:lnTo>
                  <a:lnTo>
                    <a:pt x="0" y="102"/>
                  </a:lnTo>
                  <a:lnTo>
                    <a:pt x="352" y="121"/>
                  </a:lnTo>
                  <a:lnTo>
                    <a:pt x="34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87" name="Freeform 21"/>
            <p:cNvSpPr>
              <a:spLocks/>
            </p:cNvSpPr>
            <p:nvPr/>
          </p:nvSpPr>
          <p:spPr bwMode="auto">
            <a:xfrm>
              <a:off x="4771" y="3206"/>
              <a:ext cx="142" cy="138"/>
            </a:xfrm>
            <a:custGeom>
              <a:avLst/>
              <a:gdLst>
                <a:gd name="T0" fmla="*/ 0 w 428"/>
                <a:gd name="T1" fmla="*/ 39 h 416"/>
                <a:gd name="T2" fmla="*/ 45 w 428"/>
                <a:gd name="T3" fmla="*/ 0 h 416"/>
                <a:gd name="T4" fmla="*/ 47 w 428"/>
                <a:gd name="T5" fmla="*/ 2 h 416"/>
                <a:gd name="T6" fmla="*/ 12 w 428"/>
                <a:gd name="T7" fmla="*/ 46 h 416"/>
                <a:gd name="T8" fmla="*/ 0 w 428"/>
                <a:gd name="T9" fmla="*/ 39 h 416"/>
                <a:gd name="T10" fmla="*/ 0 w 428"/>
                <a:gd name="T11" fmla="*/ 39 h 4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8" h="416">
                  <a:moveTo>
                    <a:pt x="0" y="356"/>
                  </a:moveTo>
                  <a:lnTo>
                    <a:pt x="406" y="0"/>
                  </a:lnTo>
                  <a:lnTo>
                    <a:pt x="428" y="22"/>
                  </a:lnTo>
                  <a:lnTo>
                    <a:pt x="110" y="416"/>
                  </a:lnTo>
                  <a:lnTo>
                    <a:pt x="0" y="35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88" name="Freeform 22"/>
            <p:cNvSpPr>
              <a:spLocks/>
            </p:cNvSpPr>
            <p:nvPr/>
          </p:nvSpPr>
          <p:spPr bwMode="auto">
            <a:xfrm>
              <a:off x="4766" y="3030"/>
              <a:ext cx="46" cy="90"/>
            </a:xfrm>
            <a:custGeom>
              <a:avLst/>
              <a:gdLst>
                <a:gd name="T0" fmla="*/ 0 w 139"/>
                <a:gd name="T1" fmla="*/ 28 h 271"/>
                <a:gd name="T2" fmla="*/ 0 w 139"/>
                <a:gd name="T3" fmla="*/ 0 h 271"/>
                <a:gd name="T4" fmla="*/ 15 w 139"/>
                <a:gd name="T5" fmla="*/ 0 h 271"/>
                <a:gd name="T6" fmla="*/ 15 w 139"/>
                <a:gd name="T7" fmla="*/ 30 h 271"/>
                <a:gd name="T8" fmla="*/ 0 w 139"/>
                <a:gd name="T9" fmla="*/ 28 h 271"/>
                <a:gd name="T10" fmla="*/ 0 w 139"/>
                <a:gd name="T11" fmla="*/ 28 h 27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9" h="271">
                  <a:moveTo>
                    <a:pt x="0" y="257"/>
                  </a:moveTo>
                  <a:lnTo>
                    <a:pt x="0" y="0"/>
                  </a:lnTo>
                  <a:lnTo>
                    <a:pt x="139" y="0"/>
                  </a:lnTo>
                  <a:lnTo>
                    <a:pt x="139" y="271"/>
                  </a:lnTo>
                  <a:lnTo>
                    <a:pt x="0" y="25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89" name="Freeform 23"/>
            <p:cNvSpPr>
              <a:spLocks/>
            </p:cNvSpPr>
            <p:nvPr/>
          </p:nvSpPr>
          <p:spPr bwMode="auto">
            <a:xfrm>
              <a:off x="4740" y="3022"/>
              <a:ext cx="97" cy="49"/>
            </a:xfrm>
            <a:custGeom>
              <a:avLst/>
              <a:gdLst>
                <a:gd name="T0" fmla="*/ 6 w 290"/>
                <a:gd name="T1" fmla="*/ 0 h 148"/>
                <a:gd name="T2" fmla="*/ 0 w 290"/>
                <a:gd name="T3" fmla="*/ 6 h 148"/>
                <a:gd name="T4" fmla="*/ 0 w 290"/>
                <a:gd name="T5" fmla="*/ 16 h 148"/>
                <a:gd name="T6" fmla="*/ 32 w 290"/>
                <a:gd name="T7" fmla="*/ 16 h 148"/>
                <a:gd name="T8" fmla="*/ 32 w 290"/>
                <a:gd name="T9" fmla="*/ 6 h 148"/>
                <a:gd name="T10" fmla="*/ 27 w 290"/>
                <a:gd name="T11" fmla="*/ 0 h 148"/>
                <a:gd name="T12" fmla="*/ 6 w 290"/>
                <a:gd name="T13" fmla="*/ 0 h 148"/>
                <a:gd name="T14" fmla="*/ 6 w 290"/>
                <a:gd name="T15" fmla="*/ 0 h 14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0" h="148">
                  <a:moveTo>
                    <a:pt x="55" y="0"/>
                  </a:moveTo>
                  <a:lnTo>
                    <a:pt x="0" y="56"/>
                  </a:lnTo>
                  <a:lnTo>
                    <a:pt x="0" y="148"/>
                  </a:lnTo>
                  <a:lnTo>
                    <a:pt x="290" y="148"/>
                  </a:lnTo>
                  <a:lnTo>
                    <a:pt x="290" y="51"/>
                  </a:lnTo>
                  <a:lnTo>
                    <a:pt x="240" y="0"/>
                  </a:lnTo>
                  <a:lnTo>
                    <a:pt x="5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1270" name="Text Box 24"/>
          <p:cNvSpPr txBox="1">
            <a:spLocks noChangeArrowheads="1"/>
          </p:cNvSpPr>
          <p:nvPr/>
        </p:nvSpPr>
        <p:spPr bwMode="auto">
          <a:xfrm>
            <a:off x="6624638" y="5302250"/>
            <a:ext cx="2514600" cy="641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sz="2600" b="1">
                <a:solidFill>
                  <a:schemeClr val="tx1"/>
                </a:solidFill>
                <a:latin typeface="Tahoma" pitchFamily="34" charset="0"/>
              </a:defRPr>
            </a:lvl1pPr>
            <a:lvl2pPr marL="742950" indent="-285750" eaLnBrk="0" hangingPunct="0">
              <a:defRPr sz="2600" b="1">
                <a:solidFill>
                  <a:schemeClr val="tx1"/>
                </a:solidFill>
                <a:latin typeface="Tahoma" pitchFamily="34" charset="0"/>
              </a:defRPr>
            </a:lvl2pPr>
            <a:lvl3pPr marL="1143000" indent="-228600" eaLnBrk="0" hangingPunct="0">
              <a:defRPr sz="2600" b="1">
                <a:solidFill>
                  <a:schemeClr val="tx1"/>
                </a:solidFill>
                <a:latin typeface="Tahoma" pitchFamily="34" charset="0"/>
              </a:defRPr>
            </a:lvl3pPr>
            <a:lvl4pPr marL="1600200" indent="-228600" eaLnBrk="0" hangingPunct="0">
              <a:defRPr sz="2600" b="1">
                <a:solidFill>
                  <a:schemeClr val="tx1"/>
                </a:solidFill>
                <a:latin typeface="Tahoma" pitchFamily="34" charset="0"/>
              </a:defRPr>
            </a:lvl4pPr>
            <a:lvl5pPr marL="2057400" indent="-228600" eaLnBrk="0" hangingPunct="0">
              <a:defRPr sz="2600" b="1">
                <a:solidFill>
                  <a:schemeClr val="tx1"/>
                </a:solidFill>
                <a:latin typeface="Tahoma" pitchFamily="34" charset="0"/>
              </a:defRPr>
            </a:lvl5pPr>
            <a:lvl6pPr marL="2514600" indent="-228600" algn="ctr" eaLnBrk="0" fontAlgn="base" hangingPunct="0">
              <a:spcBef>
                <a:spcPct val="0"/>
              </a:spcBef>
              <a:spcAft>
                <a:spcPct val="0"/>
              </a:spcAft>
              <a:defRPr sz="2600" b="1">
                <a:solidFill>
                  <a:schemeClr val="tx1"/>
                </a:solidFill>
                <a:latin typeface="Tahoma" pitchFamily="34" charset="0"/>
              </a:defRPr>
            </a:lvl6pPr>
            <a:lvl7pPr marL="2971800" indent="-228600" algn="ctr" eaLnBrk="0" fontAlgn="base" hangingPunct="0">
              <a:spcBef>
                <a:spcPct val="0"/>
              </a:spcBef>
              <a:spcAft>
                <a:spcPct val="0"/>
              </a:spcAft>
              <a:defRPr sz="2600" b="1">
                <a:solidFill>
                  <a:schemeClr val="tx1"/>
                </a:solidFill>
                <a:latin typeface="Tahoma" pitchFamily="34" charset="0"/>
              </a:defRPr>
            </a:lvl7pPr>
            <a:lvl8pPr marL="3429000" indent="-228600" algn="ctr" eaLnBrk="0" fontAlgn="base" hangingPunct="0">
              <a:spcBef>
                <a:spcPct val="0"/>
              </a:spcBef>
              <a:spcAft>
                <a:spcPct val="0"/>
              </a:spcAft>
              <a:defRPr sz="2600" b="1">
                <a:solidFill>
                  <a:schemeClr val="tx1"/>
                </a:solidFill>
                <a:latin typeface="Tahoma" pitchFamily="34" charset="0"/>
              </a:defRPr>
            </a:lvl8pPr>
            <a:lvl9pPr marL="3886200" indent="-228600" algn="ctr" eaLnBrk="0" fontAlgn="base" hangingPunct="0">
              <a:spcBef>
                <a:spcPct val="0"/>
              </a:spcBef>
              <a:spcAft>
                <a:spcPct val="0"/>
              </a:spcAft>
              <a:defRPr sz="2600" b="1">
                <a:solidFill>
                  <a:schemeClr val="tx1"/>
                </a:solidFill>
                <a:latin typeface="Tahoma" pitchFamily="34" charset="0"/>
              </a:defRPr>
            </a:lvl9pPr>
          </a:lstStyle>
          <a:p>
            <a:pPr algn="l" eaLnBrk="1" hangingPunct="1">
              <a:spcBef>
                <a:spcPct val="50000"/>
              </a:spcBef>
            </a:pPr>
            <a:r>
              <a:rPr lang="en-US" altLang="en-US" sz="1800">
                <a:solidFill>
                  <a:schemeClr val="bg1"/>
                </a:solidFill>
                <a:latin typeface="Arial" charset="0"/>
              </a:rPr>
              <a:t>Be ready to present in 75 minutes.</a:t>
            </a:r>
          </a:p>
        </p:txBody>
      </p:sp>
    </p:spTree>
    <p:extLst>
      <p:ext uri="{BB962C8B-B14F-4D97-AF65-F5344CB8AC3E}">
        <p14:creationId xmlns:p14="http://schemas.microsoft.com/office/powerpoint/2010/main" val="1119155129"/>
      </p:ext>
    </p:extLst>
  </p:cSld>
  <p:clrMapOvr>
    <a:masterClrMapping/>
  </p:clrMapOvr>
  <p:transition>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1026"/>
          <p:cNvSpPr>
            <a:spLocks noGrp="1" noChangeAspect="1" noChangeArrowheads="1"/>
          </p:cNvSpPr>
          <p:nvPr>
            <p:ph type="title"/>
          </p:nvPr>
        </p:nvSpPr>
        <p:spPr>
          <a:xfrm>
            <a:off x="295275" y="266700"/>
            <a:ext cx="8601075" cy="868363"/>
          </a:xfrm>
        </p:spPr>
        <p:txBody>
          <a:bodyPr/>
          <a:lstStyle/>
          <a:p>
            <a:pPr fontAlgn="auto">
              <a:spcAft>
                <a:spcPts val="0"/>
              </a:spcAft>
              <a:defRPr/>
            </a:pPr>
            <a:r>
              <a:rPr lang="en-US" altLang="en-US" smtClean="0"/>
              <a:t>Group 5:  Planning Process</a:t>
            </a:r>
            <a:endParaRPr lang="en-US" altLang="en-US" sz="3200" smtClean="0"/>
          </a:p>
        </p:txBody>
      </p:sp>
      <p:sp>
        <p:nvSpPr>
          <p:cNvPr id="2" name="Rectangle 1027"/>
          <p:cNvSpPr>
            <a:spLocks noGrp="1" noChangeArrowheads="1"/>
          </p:cNvSpPr>
          <p:nvPr>
            <p:ph idx="1"/>
          </p:nvPr>
        </p:nvSpPr>
        <p:spPr/>
        <p:txBody>
          <a:bodyPr/>
          <a:lstStyle/>
          <a:p>
            <a:pPr lvl="1"/>
            <a:r>
              <a:rPr lang="en-US" altLang="en-US" sz="2000" dirty="0" smtClean="0"/>
              <a:t>Who is responsible for the planning process?</a:t>
            </a:r>
          </a:p>
          <a:p>
            <a:pPr lvl="1"/>
            <a:r>
              <a:rPr lang="en-US" altLang="en-US" sz="2000" dirty="0" smtClean="0"/>
              <a:t>What types of policies, guidelines, or agreements must be considered in managing this event? </a:t>
            </a:r>
          </a:p>
          <a:p>
            <a:pPr lvl="1"/>
            <a:r>
              <a:rPr lang="en-US" altLang="en-US" sz="2000" dirty="0" smtClean="0"/>
              <a:t>How long will the first operational period be?</a:t>
            </a:r>
          </a:p>
          <a:p>
            <a:pPr lvl="1"/>
            <a:r>
              <a:rPr lang="en-US" altLang="en-US" sz="2000" dirty="0" smtClean="0"/>
              <a:t>What are the initial objectives for the event’s first operational period?  (Write SMART objectives!)</a:t>
            </a:r>
          </a:p>
          <a:p>
            <a:pPr lvl="1"/>
            <a:r>
              <a:rPr lang="en-US" altLang="en-US" sz="2000" dirty="0" smtClean="0"/>
              <a:t>Once the formal planning process begins, what are the major steps/meetings conducted?</a:t>
            </a:r>
          </a:p>
          <a:p>
            <a:pPr lvl="1"/>
            <a:r>
              <a:rPr lang="en-US" altLang="en-US" sz="2000" dirty="0" smtClean="0"/>
              <a:t>What ICS forms will be completed?  What are the purposes of each form?</a:t>
            </a:r>
          </a:p>
        </p:txBody>
      </p:sp>
      <p:sp>
        <p:nvSpPr>
          <p:cNvPr id="12292" name="Footer Placeholder 4"/>
          <p:cNvSpPr>
            <a:spLocks noGrp="1"/>
          </p:cNvSpPr>
          <p:nvPr>
            <p:ph type="ftr" sz="quarter" idx="4294967295"/>
          </p:nvPr>
        </p:nvSpPr>
        <p:spPr bwMode="auto">
          <a:xfrm rot="16200000">
            <a:off x="7587456" y="4048919"/>
            <a:ext cx="2366963"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600" b="1">
                <a:solidFill>
                  <a:schemeClr val="tx1"/>
                </a:solidFill>
                <a:latin typeface="Tahoma" pitchFamily="34" charset="0"/>
              </a:defRPr>
            </a:lvl1pPr>
            <a:lvl2pPr marL="742950" indent="-285750" eaLnBrk="0" hangingPunct="0">
              <a:defRPr sz="2600" b="1">
                <a:solidFill>
                  <a:schemeClr val="tx1"/>
                </a:solidFill>
                <a:latin typeface="Tahoma" pitchFamily="34" charset="0"/>
              </a:defRPr>
            </a:lvl2pPr>
            <a:lvl3pPr marL="1143000" indent="-228600" eaLnBrk="0" hangingPunct="0">
              <a:defRPr sz="2600" b="1">
                <a:solidFill>
                  <a:schemeClr val="tx1"/>
                </a:solidFill>
                <a:latin typeface="Tahoma" pitchFamily="34" charset="0"/>
              </a:defRPr>
            </a:lvl3pPr>
            <a:lvl4pPr marL="1600200" indent="-228600" eaLnBrk="0" hangingPunct="0">
              <a:defRPr sz="2600" b="1">
                <a:solidFill>
                  <a:schemeClr val="tx1"/>
                </a:solidFill>
                <a:latin typeface="Tahoma" pitchFamily="34" charset="0"/>
              </a:defRPr>
            </a:lvl4pPr>
            <a:lvl5pPr marL="2057400" indent="-228600" eaLnBrk="0" hangingPunct="0">
              <a:defRPr sz="2600" b="1">
                <a:solidFill>
                  <a:schemeClr val="tx1"/>
                </a:solidFill>
                <a:latin typeface="Tahoma" pitchFamily="34" charset="0"/>
              </a:defRPr>
            </a:lvl5pPr>
            <a:lvl6pPr marL="2514600" indent="-228600" algn="ctr" eaLnBrk="0" fontAlgn="base" hangingPunct="0">
              <a:spcBef>
                <a:spcPct val="0"/>
              </a:spcBef>
              <a:spcAft>
                <a:spcPct val="0"/>
              </a:spcAft>
              <a:defRPr sz="2600" b="1">
                <a:solidFill>
                  <a:schemeClr val="tx1"/>
                </a:solidFill>
                <a:latin typeface="Tahoma" pitchFamily="34" charset="0"/>
              </a:defRPr>
            </a:lvl6pPr>
            <a:lvl7pPr marL="2971800" indent="-228600" algn="ctr" eaLnBrk="0" fontAlgn="base" hangingPunct="0">
              <a:spcBef>
                <a:spcPct val="0"/>
              </a:spcBef>
              <a:spcAft>
                <a:spcPct val="0"/>
              </a:spcAft>
              <a:defRPr sz="2600" b="1">
                <a:solidFill>
                  <a:schemeClr val="tx1"/>
                </a:solidFill>
                <a:latin typeface="Tahoma" pitchFamily="34" charset="0"/>
              </a:defRPr>
            </a:lvl7pPr>
            <a:lvl8pPr marL="3429000" indent="-228600" algn="ctr" eaLnBrk="0" fontAlgn="base" hangingPunct="0">
              <a:spcBef>
                <a:spcPct val="0"/>
              </a:spcBef>
              <a:spcAft>
                <a:spcPct val="0"/>
              </a:spcAft>
              <a:defRPr sz="2600" b="1">
                <a:solidFill>
                  <a:schemeClr val="tx1"/>
                </a:solidFill>
                <a:latin typeface="Tahoma" pitchFamily="34" charset="0"/>
              </a:defRPr>
            </a:lvl8pPr>
            <a:lvl9pPr marL="3886200" indent="-228600" algn="ctr" eaLnBrk="0" fontAlgn="base" hangingPunct="0">
              <a:spcBef>
                <a:spcPct val="0"/>
              </a:spcBef>
              <a:spcAft>
                <a:spcPct val="0"/>
              </a:spcAft>
              <a:defRPr sz="2600" b="1">
                <a:solidFill>
                  <a:schemeClr val="tx1"/>
                </a:solidFill>
                <a:latin typeface="Tahoma" pitchFamily="34" charset="0"/>
              </a:defRPr>
            </a:lvl9pPr>
          </a:lstStyle>
          <a:p>
            <a:pPr eaLnBrk="1" hangingPunct="1"/>
            <a:r>
              <a:rPr lang="en-US" altLang="en-US" sz="1200">
                <a:solidFill>
                  <a:schemeClr val="bg2"/>
                </a:solidFill>
              </a:rPr>
              <a:t>Visual 2.</a:t>
            </a:r>
            <a:fld id="{FD5F718E-EE3F-48B0-A669-1BF5DBA450AE}" type="slidenum">
              <a:rPr lang="en-US" altLang="en-US" sz="1200">
                <a:solidFill>
                  <a:schemeClr val="bg2"/>
                </a:solidFill>
              </a:rPr>
              <a:pPr eaLnBrk="1" hangingPunct="1"/>
              <a:t>12</a:t>
            </a:fld>
            <a:endParaRPr lang="en-US" altLang="en-US" sz="1200">
              <a:solidFill>
                <a:schemeClr val="bg2"/>
              </a:solidFill>
            </a:endParaRPr>
          </a:p>
        </p:txBody>
      </p:sp>
      <p:grpSp>
        <p:nvGrpSpPr>
          <p:cNvPr id="12293" name="Group 1028"/>
          <p:cNvGrpSpPr>
            <a:grpSpLocks/>
          </p:cNvGrpSpPr>
          <p:nvPr/>
        </p:nvGrpSpPr>
        <p:grpSpPr bwMode="auto">
          <a:xfrm>
            <a:off x="5938838" y="5257800"/>
            <a:ext cx="609600" cy="685800"/>
            <a:chOff x="4558" y="3022"/>
            <a:chExt cx="456" cy="548"/>
          </a:xfrm>
        </p:grpSpPr>
        <p:sp>
          <p:nvSpPr>
            <p:cNvPr id="12295" name="Freeform 1029"/>
            <p:cNvSpPr>
              <a:spLocks/>
            </p:cNvSpPr>
            <p:nvPr/>
          </p:nvSpPr>
          <p:spPr bwMode="auto">
            <a:xfrm>
              <a:off x="4758" y="3312"/>
              <a:ext cx="55" cy="56"/>
            </a:xfrm>
            <a:custGeom>
              <a:avLst/>
              <a:gdLst>
                <a:gd name="T0" fmla="*/ 18 w 166"/>
                <a:gd name="T1" fmla="*/ 9 h 168"/>
                <a:gd name="T2" fmla="*/ 18 w 166"/>
                <a:gd name="T3" fmla="*/ 7 h 168"/>
                <a:gd name="T4" fmla="*/ 17 w 166"/>
                <a:gd name="T5" fmla="*/ 5 h 168"/>
                <a:gd name="T6" fmla="*/ 16 w 166"/>
                <a:gd name="T7" fmla="*/ 3 h 168"/>
                <a:gd name="T8" fmla="*/ 15 w 166"/>
                <a:gd name="T9" fmla="*/ 2 h 168"/>
                <a:gd name="T10" fmla="*/ 13 w 166"/>
                <a:gd name="T11" fmla="*/ 1 h 168"/>
                <a:gd name="T12" fmla="*/ 11 w 166"/>
                <a:gd name="T13" fmla="*/ 0 h 168"/>
                <a:gd name="T14" fmla="*/ 9 w 166"/>
                <a:gd name="T15" fmla="*/ 0 h 168"/>
                <a:gd name="T16" fmla="*/ 7 w 166"/>
                <a:gd name="T17" fmla="*/ 0 h 168"/>
                <a:gd name="T18" fmla="*/ 5 w 166"/>
                <a:gd name="T19" fmla="*/ 1 h 168"/>
                <a:gd name="T20" fmla="*/ 3 w 166"/>
                <a:gd name="T21" fmla="*/ 2 h 168"/>
                <a:gd name="T22" fmla="*/ 2 w 166"/>
                <a:gd name="T23" fmla="*/ 3 h 168"/>
                <a:gd name="T24" fmla="*/ 1 w 166"/>
                <a:gd name="T25" fmla="*/ 5 h 168"/>
                <a:gd name="T26" fmla="*/ 0 w 166"/>
                <a:gd name="T27" fmla="*/ 7 h 168"/>
                <a:gd name="T28" fmla="*/ 0 w 166"/>
                <a:gd name="T29" fmla="*/ 9 h 168"/>
                <a:gd name="T30" fmla="*/ 0 w 166"/>
                <a:gd name="T31" fmla="*/ 11 h 168"/>
                <a:gd name="T32" fmla="*/ 1 w 166"/>
                <a:gd name="T33" fmla="*/ 13 h 168"/>
                <a:gd name="T34" fmla="*/ 2 w 166"/>
                <a:gd name="T35" fmla="*/ 15 h 168"/>
                <a:gd name="T36" fmla="*/ 3 w 166"/>
                <a:gd name="T37" fmla="*/ 17 h 168"/>
                <a:gd name="T38" fmla="*/ 5 w 166"/>
                <a:gd name="T39" fmla="*/ 18 h 168"/>
                <a:gd name="T40" fmla="*/ 7 w 166"/>
                <a:gd name="T41" fmla="*/ 18 h 168"/>
                <a:gd name="T42" fmla="*/ 9 w 166"/>
                <a:gd name="T43" fmla="*/ 19 h 168"/>
                <a:gd name="T44" fmla="*/ 11 w 166"/>
                <a:gd name="T45" fmla="*/ 18 h 168"/>
                <a:gd name="T46" fmla="*/ 13 w 166"/>
                <a:gd name="T47" fmla="*/ 18 h 168"/>
                <a:gd name="T48" fmla="*/ 15 w 166"/>
                <a:gd name="T49" fmla="*/ 17 h 168"/>
                <a:gd name="T50" fmla="*/ 16 w 166"/>
                <a:gd name="T51" fmla="*/ 15 h 168"/>
                <a:gd name="T52" fmla="*/ 17 w 166"/>
                <a:gd name="T53" fmla="*/ 13 h 168"/>
                <a:gd name="T54" fmla="*/ 18 w 166"/>
                <a:gd name="T55" fmla="*/ 11 h 168"/>
                <a:gd name="T56" fmla="*/ 18 w 166"/>
                <a:gd name="T57" fmla="*/ 9 h 168"/>
                <a:gd name="T58" fmla="*/ 18 w 166"/>
                <a:gd name="T59" fmla="*/ 9 h 16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66" h="168">
                  <a:moveTo>
                    <a:pt x="166" y="83"/>
                  </a:moveTo>
                  <a:lnTo>
                    <a:pt x="165" y="65"/>
                  </a:lnTo>
                  <a:lnTo>
                    <a:pt x="158" y="48"/>
                  </a:lnTo>
                  <a:lnTo>
                    <a:pt x="148" y="30"/>
                  </a:lnTo>
                  <a:lnTo>
                    <a:pt x="135" y="18"/>
                  </a:lnTo>
                  <a:lnTo>
                    <a:pt x="119" y="7"/>
                  </a:lnTo>
                  <a:lnTo>
                    <a:pt x="103" y="1"/>
                  </a:lnTo>
                  <a:lnTo>
                    <a:pt x="84" y="0"/>
                  </a:lnTo>
                  <a:lnTo>
                    <a:pt x="65" y="1"/>
                  </a:lnTo>
                  <a:lnTo>
                    <a:pt x="46" y="7"/>
                  </a:lnTo>
                  <a:lnTo>
                    <a:pt x="30" y="18"/>
                  </a:lnTo>
                  <a:lnTo>
                    <a:pt x="17" y="30"/>
                  </a:lnTo>
                  <a:lnTo>
                    <a:pt x="8" y="48"/>
                  </a:lnTo>
                  <a:lnTo>
                    <a:pt x="1" y="65"/>
                  </a:lnTo>
                  <a:lnTo>
                    <a:pt x="0" y="83"/>
                  </a:lnTo>
                  <a:lnTo>
                    <a:pt x="1" y="103"/>
                  </a:lnTo>
                  <a:lnTo>
                    <a:pt x="8" y="120"/>
                  </a:lnTo>
                  <a:lnTo>
                    <a:pt x="17" y="136"/>
                  </a:lnTo>
                  <a:lnTo>
                    <a:pt x="30" y="149"/>
                  </a:lnTo>
                  <a:lnTo>
                    <a:pt x="47" y="159"/>
                  </a:lnTo>
                  <a:lnTo>
                    <a:pt x="65" y="165"/>
                  </a:lnTo>
                  <a:lnTo>
                    <a:pt x="84" y="168"/>
                  </a:lnTo>
                  <a:lnTo>
                    <a:pt x="103" y="165"/>
                  </a:lnTo>
                  <a:lnTo>
                    <a:pt x="121" y="158"/>
                  </a:lnTo>
                  <a:lnTo>
                    <a:pt x="136" y="149"/>
                  </a:lnTo>
                  <a:lnTo>
                    <a:pt x="149" y="136"/>
                  </a:lnTo>
                  <a:lnTo>
                    <a:pt x="158" y="119"/>
                  </a:lnTo>
                  <a:lnTo>
                    <a:pt x="165" y="102"/>
                  </a:lnTo>
                  <a:lnTo>
                    <a:pt x="166"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96" name="Freeform 1030"/>
            <p:cNvSpPr>
              <a:spLocks/>
            </p:cNvSpPr>
            <p:nvPr/>
          </p:nvSpPr>
          <p:spPr bwMode="auto">
            <a:xfrm>
              <a:off x="4558" y="3110"/>
              <a:ext cx="235" cy="460"/>
            </a:xfrm>
            <a:custGeom>
              <a:avLst/>
              <a:gdLst>
                <a:gd name="T0" fmla="*/ 73 w 707"/>
                <a:gd name="T1" fmla="*/ 153 h 1381"/>
                <a:gd name="T2" fmla="*/ 61 w 707"/>
                <a:gd name="T3" fmla="*/ 152 h 1381"/>
                <a:gd name="T4" fmla="*/ 50 w 707"/>
                <a:gd name="T5" fmla="*/ 149 h 1381"/>
                <a:gd name="T6" fmla="*/ 39 w 707"/>
                <a:gd name="T7" fmla="*/ 144 h 1381"/>
                <a:gd name="T8" fmla="*/ 29 w 707"/>
                <a:gd name="T9" fmla="*/ 137 h 1381"/>
                <a:gd name="T10" fmla="*/ 20 w 707"/>
                <a:gd name="T11" fmla="*/ 129 h 1381"/>
                <a:gd name="T12" fmla="*/ 13 w 707"/>
                <a:gd name="T13" fmla="*/ 119 h 1381"/>
                <a:gd name="T14" fmla="*/ 7 w 707"/>
                <a:gd name="T15" fmla="*/ 109 h 1381"/>
                <a:gd name="T16" fmla="*/ 3 w 707"/>
                <a:gd name="T17" fmla="*/ 98 h 1381"/>
                <a:gd name="T18" fmla="*/ 1 w 707"/>
                <a:gd name="T19" fmla="*/ 86 h 1381"/>
                <a:gd name="T20" fmla="*/ 0 w 707"/>
                <a:gd name="T21" fmla="*/ 74 h 1381"/>
                <a:gd name="T22" fmla="*/ 1 w 707"/>
                <a:gd name="T23" fmla="*/ 62 h 1381"/>
                <a:gd name="T24" fmla="*/ 4 w 707"/>
                <a:gd name="T25" fmla="*/ 51 h 1381"/>
                <a:gd name="T26" fmla="*/ 10 w 707"/>
                <a:gd name="T27" fmla="*/ 40 h 1381"/>
                <a:gd name="T28" fmla="*/ 16 w 707"/>
                <a:gd name="T29" fmla="*/ 29 h 1381"/>
                <a:gd name="T30" fmla="*/ 24 w 707"/>
                <a:gd name="T31" fmla="*/ 21 h 1381"/>
                <a:gd name="T32" fmla="*/ 33 w 707"/>
                <a:gd name="T33" fmla="*/ 13 h 1381"/>
                <a:gd name="T34" fmla="*/ 44 w 707"/>
                <a:gd name="T35" fmla="*/ 7 h 1381"/>
                <a:gd name="T36" fmla="*/ 55 w 707"/>
                <a:gd name="T37" fmla="*/ 3 h 1381"/>
                <a:gd name="T38" fmla="*/ 66 w 707"/>
                <a:gd name="T39" fmla="*/ 1 h 1381"/>
                <a:gd name="T40" fmla="*/ 78 w 707"/>
                <a:gd name="T41" fmla="*/ 0 h 1381"/>
                <a:gd name="T42" fmla="*/ 73 w 707"/>
                <a:gd name="T43" fmla="*/ 11 h 1381"/>
                <a:gd name="T44" fmla="*/ 62 w 707"/>
                <a:gd name="T45" fmla="*/ 13 h 1381"/>
                <a:gd name="T46" fmla="*/ 52 w 707"/>
                <a:gd name="T47" fmla="*/ 16 h 1381"/>
                <a:gd name="T48" fmla="*/ 42 w 707"/>
                <a:gd name="T49" fmla="*/ 21 h 1381"/>
                <a:gd name="T50" fmla="*/ 33 w 707"/>
                <a:gd name="T51" fmla="*/ 27 h 1381"/>
                <a:gd name="T52" fmla="*/ 25 w 707"/>
                <a:gd name="T53" fmla="*/ 35 h 1381"/>
                <a:gd name="T54" fmla="*/ 19 w 707"/>
                <a:gd name="T55" fmla="*/ 45 h 1381"/>
                <a:gd name="T56" fmla="*/ 14 w 707"/>
                <a:gd name="T57" fmla="*/ 55 h 1381"/>
                <a:gd name="T58" fmla="*/ 12 w 707"/>
                <a:gd name="T59" fmla="*/ 65 h 1381"/>
                <a:gd name="T60" fmla="*/ 11 w 707"/>
                <a:gd name="T61" fmla="*/ 76 h 1381"/>
                <a:gd name="T62" fmla="*/ 12 w 707"/>
                <a:gd name="T63" fmla="*/ 87 h 1381"/>
                <a:gd name="T64" fmla="*/ 14 w 707"/>
                <a:gd name="T65" fmla="*/ 98 h 1381"/>
                <a:gd name="T66" fmla="*/ 19 w 707"/>
                <a:gd name="T67" fmla="*/ 108 h 1381"/>
                <a:gd name="T68" fmla="*/ 25 w 707"/>
                <a:gd name="T69" fmla="*/ 117 h 1381"/>
                <a:gd name="T70" fmla="*/ 33 w 707"/>
                <a:gd name="T71" fmla="*/ 126 h 1381"/>
                <a:gd name="T72" fmla="*/ 41 w 707"/>
                <a:gd name="T73" fmla="*/ 132 h 1381"/>
                <a:gd name="T74" fmla="*/ 51 w 707"/>
                <a:gd name="T75" fmla="*/ 137 h 1381"/>
                <a:gd name="T76" fmla="*/ 61 w 707"/>
                <a:gd name="T77" fmla="*/ 140 h 1381"/>
                <a:gd name="T78" fmla="*/ 72 w 707"/>
                <a:gd name="T79" fmla="*/ 142 h 1381"/>
                <a:gd name="T80" fmla="*/ 78 w 707"/>
                <a:gd name="T81" fmla="*/ 142 h 1381"/>
                <a:gd name="T82" fmla="*/ 78 w 707"/>
                <a:gd name="T83" fmla="*/ 153 h 1381"/>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707" h="1381">
                  <a:moveTo>
                    <a:pt x="707" y="1381"/>
                  </a:moveTo>
                  <a:lnTo>
                    <a:pt x="662" y="1379"/>
                  </a:lnTo>
                  <a:lnTo>
                    <a:pt x="609" y="1375"/>
                  </a:lnTo>
                  <a:lnTo>
                    <a:pt x="555" y="1368"/>
                  </a:lnTo>
                  <a:lnTo>
                    <a:pt x="503" y="1355"/>
                  </a:lnTo>
                  <a:lnTo>
                    <a:pt x="452" y="1338"/>
                  </a:lnTo>
                  <a:lnTo>
                    <a:pt x="402" y="1317"/>
                  </a:lnTo>
                  <a:lnTo>
                    <a:pt x="353" y="1293"/>
                  </a:lnTo>
                  <a:lnTo>
                    <a:pt x="306" y="1265"/>
                  </a:lnTo>
                  <a:lnTo>
                    <a:pt x="263" y="1234"/>
                  </a:lnTo>
                  <a:lnTo>
                    <a:pt x="223" y="1198"/>
                  </a:lnTo>
                  <a:lnTo>
                    <a:pt x="185" y="1160"/>
                  </a:lnTo>
                  <a:lnTo>
                    <a:pt x="151" y="1120"/>
                  </a:lnTo>
                  <a:lnTo>
                    <a:pt x="117" y="1076"/>
                  </a:lnTo>
                  <a:lnTo>
                    <a:pt x="89" y="1029"/>
                  </a:lnTo>
                  <a:lnTo>
                    <a:pt x="65" y="982"/>
                  </a:lnTo>
                  <a:lnTo>
                    <a:pt x="44" y="931"/>
                  </a:lnTo>
                  <a:lnTo>
                    <a:pt x="28" y="879"/>
                  </a:lnTo>
                  <a:lnTo>
                    <a:pt x="14" y="828"/>
                  </a:lnTo>
                  <a:lnTo>
                    <a:pt x="6" y="774"/>
                  </a:lnTo>
                  <a:lnTo>
                    <a:pt x="1" y="721"/>
                  </a:lnTo>
                  <a:lnTo>
                    <a:pt x="0" y="667"/>
                  </a:lnTo>
                  <a:lnTo>
                    <a:pt x="5" y="612"/>
                  </a:lnTo>
                  <a:lnTo>
                    <a:pt x="13" y="559"/>
                  </a:lnTo>
                  <a:lnTo>
                    <a:pt x="25" y="506"/>
                  </a:lnTo>
                  <a:lnTo>
                    <a:pt x="40" y="455"/>
                  </a:lnTo>
                  <a:lnTo>
                    <a:pt x="62" y="405"/>
                  </a:lnTo>
                  <a:lnTo>
                    <a:pt x="86" y="358"/>
                  </a:lnTo>
                  <a:lnTo>
                    <a:pt x="114" y="311"/>
                  </a:lnTo>
                  <a:lnTo>
                    <a:pt x="144" y="265"/>
                  </a:lnTo>
                  <a:lnTo>
                    <a:pt x="179" y="224"/>
                  </a:lnTo>
                  <a:lnTo>
                    <a:pt x="218" y="186"/>
                  </a:lnTo>
                  <a:lnTo>
                    <a:pt x="258" y="150"/>
                  </a:lnTo>
                  <a:lnTo>
                    <a:pt x="300" y="119"/>
                  </a:lnTo>
                  <a:lnTo>
                    <a:pt x="347" y="89"/>
                  </a:lnTo>
                  <a:lnTo>
                    <a:pt x="395" y="65"/>
                  </a:lnTo>
                  <a:lnTo>
                    <a:pt x="444" y="45"/>
                  </a:lnTo>
                  <a:lnTo>
                    <a:pt x="496" y="27"/>
                  </a:lnTo>
                  <a:lnTo>
                    <a:pt x="547" y="15"/>
                  </a:lnTo>
                  <a:lnTo>
                    <a:pt x="601" y="5"/>
                  </a:lnTo>
                  <a:lnTo>
                    <a:pt x="655" y="0"/>
                  </a:lnTo>
                  <a:lnTo>
                    <a:pt x="707" y="0"/>
                  </a:lnTo>
                  <a:lnTo>
                    <a:pt x="707" y="102"/>
                  </a:lnTo>
                  <a:lnTo>
                    <a:pt x="658" y="102"/>
                  </a:lnTo>
                  <a:lnTo>
                    <a:pt x="609" y="105"/>
                  </a:lnTo>
                  <a:lnTo>
                    <a:pt x="560" y="113"/>
                  </a:lnTo>
                  <a:lnTo>
                    <a:pt x="511" y="126"/>
                  </a:lnTo>
                  <a:lnTo>
                    <a:pt x="465" y="142"/>
                  </a:lnTo>
                  <a:lnTo>
                    <a:pt x="419" y="164"/>
                  </a:lnTo>
                  <a:lnTo>
                    <a:pt x="376" y="188"/>
                  </a:lnTo>
                  <a:lnTo>
                    <a:pt x="335" y="215"/>
                  </a:lnTo>
                  <a:lnTo>
                    <a:pt x="295" y="246"/>
                  </a:lnTo>
                  <a:lnTo>
                    <a:pt x="260" y="282"/>
                  </a:lnTo>
                  <a:lnTo>
                    <a:pt x="227" y="319"/>
                  </a:lnTo>
                  <a:lnTo>
                    <a:pt x="198" y="359"/>
                  </a:lnTo>
                  <a:lnTo>
                    <a:pt x="171" y="402"/>
                  </a:lnTo>
                  <a:lnTo>
                    <a:pt x="148" y="445"/>
                  </a:lnTo>
                  <a:lnTo>
                    <a:pt x="130" y="493"/>
                  </a:lnTo>
                  <a:lnTo>
                    <a:pt x="116" y="540"/>
                  </a:lnTo>
                  <a:lnTo>
                    <a:pt x="105" y="589"/>
                  </a:lnTo>
                  <a:lnTo>
                    <a:pt x="99" y="639"/>
                  </a:lnTo>
                  <a:lnTo>
                    <a:pt x="95" y="688"/>
                  </a:lnTo>
                  <a:lnTo>
                    <a:pt x="98" y="738"/>
                  </a:lnTo>
                  <a:lnTo>
                    <a:pt x="105" y="787"/>
                  </a:lnTo>
                  <a:lnTo>
                    <a:pt x="115" y="836"/>
                  </a:lnTo>
                  <a:lnTo>
                    <a:pt x="130" y="884"/>
                  </a:lnTo>
                  <a:lnTo>
                    <a:pt x="148" y="930"/>
                  </a:lnTo>
                  <a:lnTo>
                    <a:pt x="170" y="975"/>
                  </a:lnTo>
                  <a:lnTo>
                    <a:pt x="197" y="1017"/>
                  </a:lnTo>
                  <a:lnTo>
                    <a:pt x="225" y="1058"/>
                  </a:lnTo>
                  <a:lnTo>
                    <a:pt x="258" y="1095"/>
                  </a:lnTo>
                  <a:lnTo>
                    <a:pt x="294" y="1131"/>
                  </a:lnTo>
                  <a:lnTo>
                    <a:pt x="332" y="1161"/>
                  </a:lnTo>
                  <a:lnTo>
                    <a:pt x="373" y="1190"/>
                  </a:lnTo>
                  <a:lnTo>
                    <a:pt x="417" y="1214"/>
                  </a:lnTo>
                  <a:lnTo>
                    <a:pt x="462" y="1234"/>
                  </a:lnTo>
                  <a:lnTo>
                    <a:pt x="509" y="1251"/>
                  </a:lnTo>
                  <a:lnTo>
                    <a:pt x="556" y="1265"/>
                  </a:lnTo>
                  <a:lnTo>
                    <a:pt x="606" y="1273"/>
                  </a:lnTo>
                  <a:lnTo>
                    <a:pt x="655" y="1277"/>
                  </a:lnTo>
                  <a:lnTo>
                    <a:pt x="705" y="1278"/>
                  </a:lnTo>
                  <a:lnTo>
                    <a:pt x="707" y="1277"/>
                  </a:lnTo>
                  <a:lnTo>
                    <a:pt x="707" y="138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97" name="Freeform 1031"/>
            <p:cNvSpPr>
              <a:spLocks/>
            </p:cNvSpPr>
            <p:nvPr/>
          </p:nvSpPr>
          <p:spPr bwMode="auto">
            <a:xfrm>
              <a:off x="4778" y="3110"/>
              <a:ext cx="236" cy="460"/>
            </a:xfrm>
            <a:custGeom>
              <a:avLst/>
              <a:gdLst>
                <a:gd name="T0" fmla="*/ 5 w 707"/>
                <a:gd name="T1" fmla="*/ 153 h 1381"/>
                <a:gd name="T2" fmla="*/ 17 w 707"/>
                <a:gd name="T3" fmla="*/ 152 h 1381"/>
                <a:gd name="T4" fmla="*/ 28 w 707"/>
                <a:gd name="T5" fmla="*/ 149 h 1381"/>
                <a:gd name="T6" fmla="*/ 39 w 707"/>
                <a:gd name="T7" fmla="*/ 144 h 1381"/>
                <a:gd name="T8" fmla="*/ 49 w 707"/>
                <a:gd name="T9" fmla="*/ 137 h 1381"/>
                <a:gd name="T10" fmla="*/ 58 w 707"/>
                <a:gd name="T11" fmla="*/ 129 h 1381"/>
                <a:gd name="T12" fmla="*/ 66 w 707"/>
                <a:gd name="T13" fmla="*/ 119 h 1381"/>
                <a:gd name="T14" fmla="*/ 71 w 707"/>
                <a:gd name="T15" fmla="*/ 109 h 1381"/>
                <a:gd name="T16" fmla="*/ 76 w 707"/>
                <a:gd name="T17" fmla="*/ 98 h 1381"/>
                <a:gd name="T18" fmla="*/ 78 w 707"/>
                <a:gd name="T19" fmla="*/ 86 h 1381"/>
                <a:gd name="T20" fmla="*/ 79 w 707"/>
                <a:gd name="T21" fmla="*/ 74 h 1381"/>
                <a:gd name="T22" fmla="*/ 77 w 707"/>
                <a:gd name="T23" fmla="*/ 62 h 1381"/>
                <a:gd name="T24" fmla="*/ 74 w 707"/>
                <a:gd name="T25" fmla="*/ 51 h 1381"/>
                <a:gd name="T26" fmla="*/ 69 w 707"/>
                <a:gd name="T27" fmla="*/ 40 h 1381"/>
                <a:gd name="T28" fmla="*/ 63 w 707"/>
                <a:gd name="T29" fmla="*/ 29 h 1381"/>
                <a:gd name="T30" fmla="*/ 55 w 707"/>
                <a:gd name="T31" fmla="*/ 21 h 1381"/>
                <a:gd name="T32" fmla="*/ 45 w 707"/>
                <a:gd name="T33" fmla="*/ 13 h 1381"/>
                <a:gd name="T34" fmla="*/ 35 w 707"/>
                <a:gd name="T35" fmla="*/ 7 h 1381"/>
                <a:gd name="T36" fmla="*/ 24 w 707"/>
                <a:gd name="T37" fmla="*/ 3 h 1381"/>
                <a:gd name="T38" fmla="*/ 12 w 707"/>
                <a:gd name="T39" fmla="*/ 1 h 1381"/>
                <a:gd name="T40" fmla="*/ 0 w 707"/>
                <a:gd name="T41" fmla="*/ 0 h 1381"/>
                <a:gd name="T42" fmla="*/ 6 w 707"/>
                <a:gd name="T43" fmla="*/ 11 h 1381"/>
                <a:gd name="T44" fmla="*/ 16 w 707"/>
                <a:gd name="T45" fmla="*/ 13 h 1381"/>
                <a:gd name="T46" fmla="*/ 27 w 707"/>
                <a:gd name="T47" fmla="*/ 16 h 1381"/>
                <a:gd name="T48" fmla="*/ 37 w 707"/>
                <a:gd name="T49" fmla="*/ 21 h 1381"/>
                <a:gd name="T50" fmla="*/ 46 w 707"/>
                <a:gd name="T51" fmla="*/ 27 h 1381"/>
                <a:gd name="T52" fmla="*/ 53 w 707"/>
                <a:gd name="T53" fmla="*/ 35 h 1381"/>
                <a:gd name="T54" fmla="*/ 60 w 707"/>
                <a:gd name="T55" fmla="*/ 45 h 1381"/>
                <a:gd name="T56" fmla="*/ 64 w 707"/>
                <a:gd name="T57" fmla="*/ 55 h 1381"/>
                <a:gd name="T58" fmla="*/ 67 w 707"/>
                <a:gd name="T59" fmla="*/ 65 h 1381"/>
                <a:gd name="T60" fmla="*/ 68 w 707"/>
                <a:gd name="T61" fmla="*/ 76 h 1381"/>
                <a:gd name="T62" fmla="*/ 67 w 707"/>
                <a:gd name="T63" fmla="*/ 87 h 1381"/>
                <a:gd name="T64" fmla="*/ 64 w 707"/>
                <a:gd name="T65" fmla="*/ 98 h 1381"/>
                <a:gd name="T66" fmla="*/ 60 w 707"/>
                <a:gd name="T67" fmla="*/ 108 h 1381"/>
                <a:gd name="T68" fmla="*/ 54 w 707"/>
                <a:gd name="T69" fmla="*/ 117 h 1381"/>
                <a:gd name="T70" fmla="*/ 46 w 707"/>
                <a:gd name="T71" fmla="*/ 126 h 1381"/>
                <a:gd name="T72" fmla="*/ 37 w 707"/>
                <a:gd name="T73" fmla="*/ 132 h 1381"/>
                <a:gd name="T74" fmla="*/ 27 w 707"/>
                <a:gd name="T75" fmla="*/ 137 h 1381"/>
                <a:gd name="T76" fmla="*/ 17 w 707"/>
                <a:gd name="T77" fmla="*/ 140 h 1381"/>
                <a:gd name="T78" fmla="*/ 6 w 707"/>
                <a:gd name="T79" fmla="*/ 142 h 1381"/>
                <a:gd name="T80" fmla="*/ 0 w 707"/>
                <a:gd name="T81" fmla="*/ 142 h 1381"/>
                <a:gd name="T82" fmla="*/ 0 w 707"/>
                <a:gd name="T83" fmla="*/ 153 h 1381"/>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707" h="1381">
                  <a:moveTo>
                    <a:pt x="0" y="1381"/>
                  </a:moveTo>
                  <a:lnTo>
                    <a:pt x="46" y="1379"/>
                  </a:lnTo>
                  <a:lnTo>
                    <a:pt x="98" y="1375"/>
                  </a:lnTo>
                  <a:lnTo>
                    <a:pt x="152" y="1368"/>
                  </a:lnTo>
                  <a:lnTo>
                    <a:pt x="205" y="1355"/>
                  </a:lnTo>
                  <a:lnTo>
                    <a:pt x="255" y="1338"/>
                  </a:lnTo>
                  <a:lnTo>
                    <a:pt x="305" y="1317"/>
                  </a:lnTo>
                  <a:lnTo>
                    <a:pt x="354" y="1293"/>
                  </a:lnTo>
                  <a:lnTo>
                    <a:pt x="401" y="1265"/>
                  </a:lnTo>
                  <a:lnTo>
                    <a:pt x="444" y="1234"/>
                  </a:lnTo>
                  <a:lnTo>
                    <a:pt x="484" y="1198"/>
                  </a:lnTo>
                  <a:lnTo>
                    <a:pt x="522" y="1160"/>
                  </a:lnTo>
                  <a:lnTo>
                    <a:pt x="558" y="1120"/>
                  </a:lnTo>
                  <a:lnTo>
                    <a:pt x="590" y="1076"/>
                  </a:lnTo>
                  <a:lnTo>
                    <a:pt x="618" y="1029"/>
                  </a:lnTo>
                  <a:lnTo>
                    <a:pt x="642" y="982"/>
                  </a:lnTo>
                  <a:lnTo>
                    <a:pt x="664" y="931"/>
                  </a:lnTo>
                  <a:lnTo>
                    <a:pt x="679" y="879"/>
                  </a:lnTo>
                  <a:lnTo>
                    <a:pt x="693" y="828"/>
                  </a:lnTo>
                  <a:lnTo>
                    <a:pt x="702" y="774"/>
                  </a:lnTo>
                  <a:lnTo>
                    <a:pt x="706" y="721"/>
                  </a:lnTo>
                  <a:lnTo>
                    <a:pt x="707" y="667"/>
                  </a:lnTo>
                  <a:lnTo>
                    <a:pt x="704" y="612"/>
                  </a:lnTo>
                  <a:lnTo>
                    <a:pt x="695" y="559"/>
                  </a:lnTo>
                  <a:lnTo>
                    <a:pt x="683" y="506"/>
                  </a:lnTo>
                  <a:lnTo>
                    <a:pt x="667" y="455"/>
                  </a:lnTo>
                  <a:lnTo>
                    <a:pt x="646" y="405"/>
                  </a:lnTo>
                  <a:lnTo>
                    <a:pt x="622" y="358"/>
                  </a:lnTo>
                  <a:lnTo>
                    <a:pt x="593" y="311"/>
                  </a:lnTo>
                  <a:lnTo>
                    <a:pt x="563" y="265"/>
                  </a:lnTo>
                  <a:lnTo>
                    <a:pt x="528" y="224"/>
                  </a:lnTo>
                  <a:lnTo>
                    <a:pt x="490" y="186"/>
                  </a:lnTo>
                  <a:lnTo>
                    <a:pt x="450" y="150"/>
                  </a:lnTo>
                  <a:lnTo>
                    <a:pt x="407" y="119"/>
                  </a:lnTo>
                  <a:lnTo>
                    <a:pt x="360" y="89"/>
                  </a:lnTo>
                  <a:lnTo>
                    <a:pt x="314" y="65"/>
                  </a:lnTo>
                  <a:lnTo>
                    <a:pt x="263" y="45"/>
                  </a:lnTo>
                  <a:lnTo>
                    <a:pt x="212" y="27"/>
                  </a:lnTo>
                  <a:lnTo>
                    <a:pt x="160" y="15"/>
                  </a:lnTo>
                  <a:lnTo>
                    <a:pt x="108" y="5"/>
                  </a:lnTo>
                  <a:lnTo>
                    <a:pt x="54" y="0"/>
                  </a:lnTo>
                  <a:lnTo>
                    <a:pt x="0" y="0"/>
                  </a:lnTo>
                  <a:lnTo>
                    <a:pt x="0" y="102"/>
                  </a:lnTo>
                  <a:lnTo>
                    <a:pt x="50" y="102"/>
                  </a:lnTo>
                  <a:lnTo>
                    <a:pt x="98" y="105"/>
                  </a:lnTo>
                  <a:lnTo>
                    <a:pt x="147" y="113"/>
                  </a:lnTo>
                  <a:lnTo>
                    <a:pt x="196" y="126"/>
                  </a:lnTo>
                  <a:lnTo>
                    <a:pt x="244" y="142"/>
                  </a:lnTo>
                  <a:lnTo>
                    <a:pt x="288" y="164"/>
                  </a:lnTo>
                  <a:lnTo>
                    <a:pt x="332" y="188"/>
                  </a:lnTo>
                  <a:lnTo>
                    <a:pt x="373" y="215"/>
                  </a:lnTo>
                  <a:lnTo>
                    <a:pt x="412" y="246"/>
                  </a:lnTo>
                  <a:lnTo>
                    <a:pt x="447" y="282"/>
                  </a:lnTo>
                  <a:lnTo>
                    <a:pt x="480" y="319"/>
                  </a:lnTo>
                  <a:lnTo>
                    <a:pt x="510" y="359"/>
                  </a:lnTo>
                  <a:lnTo>
                    <a:pt x="536" y="402"/>
                  </a:lnTo>
                  <a:lnTo>
                    <a:pt x="559" y="445"/>
                  </a:lnTo>
                  <a:lnTo>
                    <a:pt x="577" y="493"/>
                  </a:lnTo>
                  <a:lnTo>
                    <a:pt x="592" y="540"/>
                  </a:lnTo>
                  <a:lnTo>
                    <a:pt x="602" y="589"/>
                  </a:lnTo>
                  <a:lnTo>
                    <a:pt x="609" y="639"/>
                  </a:lnTo>
                  <a:lnTo>
                    <a:pt x="612" y="688"/>
                  </a:lnTo>
                  <a:lnTo>
                    <a:pt x="610" y="738"/>
                  </a:lnTo>
                  <a:lnTo>
                    <a:pt x="603" y="787"/>
                  </a:lnTo>
                  <a:lnTo>
                    <a:pt x="593" y="836"/>
                  </a:lnTo>
                  <a:lnTo>
                    <a:pt x="579" y="884"/>
                  </a:lnTo>
                  <a:lnTo>
                    <a:pt x="559" y="930"/>
                  </a:lnTo>
                  <a:lnTo>
                    <a:pt x="537" y="975"/>
                  </a:lnTo>
                  <a:lnTo>
                    <a:pt x="511" y="1017"/>
                  </a:lnTo>
                  <a:lnTo>
                    <a:pt x="482" y="1058"/>
                  </a:lnTo>
                  <a:lnTo>
                    <a:pt x="450" y="1095"/>
                  </a:lnTo>
                  <a:lnTo>
                    <a:pt x="413" y="1131"/>
                  </a:lnTo>
                  <a:lnTo>
                    <a:pt x="375" y="1161"/>
                  </a:lnTo>
                  <a:lnTo>
                    <a:pt x="335" y="1190"/>
                  </a:lnTo>
                  <a:lnTo>
                    <a:pt x="292" y="1214"/>
                  </a:lnTo>
                  <a:lnTo>
                    <a:pt x="245" y="1234"/>
                  </a:lnTo>
                  <a:lnTo>
                    <a:pt x="198" y="1251"/>
                  </a:lnTo>
                  <a:lnTo>
                    <a:pt x="152" y="1265"/>
                  </a:lnTo>
                  <a:lnTo>
                    <a:pt x="102" y="1273"/>
                  </a:lnTo>
                  <a:lnTo>
                    <a:pt x="52" y="1277"/>
                  </a:lnTo>
                  <a:lnTo>
                    <a:pt x="2" y="1278"/>
                  </a:lnTo>
                  <a:lnTo>
                    <a:pt x="0" y="1277"/>
                  </a:lnTo>
                  <a:lnTo>
                    <a:pt x="0" y="138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98" name="Freeform 1032"/>
            <p:cNvSpPr>
              <a:spLocks/>
            </p:cNvSpPr>
            <p:nvPr/>
          </p:nvSpPr>
          <p:spPr bwMode="auto">
            <a:xfrm>
              <a:off x="4776" y="3161"/>
              <a:ext cx="20" cy="40"/>
            </a:xfrm>
            <a:custGeom>
              <a:avLst/>
              <a:gdLst>
                <a:gd name="T0" fmla="*/ 0 w 60"/>
                <a:gd name="T1" fmla="*/ 13 h 119"/>
                <a:gd name="T2" fmla="*/ 0 w 60"/>
                <a:gd name="T3" fmla="*/ 0 h 119"/>
                <a:gd name="T4" fmla="*/ 7 w 60"/>
                <a:gd name="T5" fmla="*/ 0 h 119"/>
                <a:gd name="T6" fmla="*/ 7 w 60"/>
                <a:gd name="T7" fmla="*/ 13 h 119"/>
                <a:gd name="T8" fmla="*/ 0 w 60"/>
                <a:gd name="T9" fmla="*/ 13 h 119"/>
                <a:gd name="T10" fmla="*/ 0 w 60"/>
                <a:gd name="T11" fmla="*/ 13 h 1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119">
                  <a:moveTo>
                    <a:pt x="0" y="119"/>
                  </a:moveTo>
                  <a:lnTo>
                    <a:pt x="0" y="0"/>
                  </a:lnTo>
                  <a:lnTo>
                    <a:pt x="60" y="0"/>
                  </a:lnTo>
                  <a:lnTo>
                    <a:pt x="60" y="119"/>
                  </a:lnTo>
                  <a:lnTo>
                    <a:pt x="0" y="1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99" name="Freeform 1033"/>
            <p:cNvSpPr>
              <a:spLocks/>
            </p:cNvSpPr>
            <p:nvPr/>
          </p:nvSpPr>
          <p:spPr bwMode="auto">
            <a:xfrm>
              <a:off x="4776" y="3478"/>
              <a:ext cx="20" cy="39"/>
            </a:xfrm>
            <a:custGeom>
              <a:avLst/>
              <a:gdLst>
                <a:gd name="T0" fmla="*/ 0 w 60"/>
                <a:gd name="T1" fmla="*/ 13 h 119"/>
                <a:gd name="T2" fmla="*/ 0 w 60"/>
                <a:gd name="T3" fmla="*/ 0 h 119"/>
                <a:gd name="T4" fmla="*/ 7 w 60"/>
                <a:gd name="T5" fmla="*/ 0 h 119"/>
                <a:gd name="T6" fmla="*/ 7 w 60"/>
                <a:gd name="T7" fmla="*/ 13 h 119"/>
                <a:gd name="T8" fmla="*/ 0 w 60"/>
                <a:gd name="T9" fmla="*/ 13 h 119"/>
                <a:gd name="T10" fmla="*/ 0 w 60"/>
                <a:gd name="T11" fmla="*/ 13 h 1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119">
                  <a:moveTo>
                    <a:pt x="0" y="119"/>
                  </a:moveTo>
                  <a:lnTo>
                    <a:pt x="0" y="0"/>
                  </a:lnTo>
                  <a:lnTo>
                    <a:pt x="60" y="0"/>
                  </a:lnTo>
                  <a:lnTo>
                    <a:pt x="60" y="119"/>
                  </a:lnTo>
                  <a:lnTo>
                    <a:pt x="0" y="1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00" name="Freeform 1034"/>
            <p:cNvSpPr>
              <a:spLocks/>
            </p:cNvSpPr>
            <p:nvPr/>
          </p:nvSpPr>
          <p:spPr bwMode="auto">
            <a:xfrm>
              <a:off x="4924" y="3330"/>
              <a:ext cx="39" cy="20"/>
            </a:xfrm>
            <a:custGeom>
              <a:avLst/>
              <a:gdLst>
                <a:gd name="T0" fmla="*/ 0 w 117"/>
                <a:gd name="T1" fmla="*/ 0 h 60"/>
                <a:gd name="T2" fmla="*/ 13 w 117"/>
                <a:gd name="T3" fmla="*/ 0 h 60"/>
                <a:gd name="T4" fmla="*/ 13 w 117"/>
                <a:gd name="T5" fmla="*/ 7 h 60"/>
                <a:gd name="T6" fmla="*/ 0 w 117"/>
                <a:gd name="T7" fmla="*/ 7 h 60"/>
                <a:gd name="T8" fmla="*/ 0 w 117"/>
                <a:gd name="T9" fmla="*/ 0 h 60"/>
                <a:gd name="T10" fmla="*/ 0 w 117"/>
                <a:gd name="T11" fmla="*/ 0 h 6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7" h="60">
                  <a:moveTo>
                    <a:pt x="0" y="0"/>
                  </a:moveTo>
                  <a:lnTo>
                    <a:pt x="117" y="0"/>
                  </a:lnTo>
                  <a:lnTo>
                    <a:pt x="117" y="60"/>
                  </a:lnTo>
                  <a:lnTo>
                    <a:pt x="0" y="6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01" name="Freeform 1035"/>
            <p:cNvSpPr>
              <a:spLocks/>
            </p:cNvSpPr>
            <p:nvPr/>
          </p:nvSpPr>
          <p:spPr bwMode="auto">
            <a:xfrm>
              <a:off x="4609" y="3330"/>
              <a:ext cx="39" cy="20"/>
            </a:xfrm>
            <a:custGeom>
              <a:avLst/>
              <a:gdLst>
                <a:gd name="T0" fmla="*/ 0 w 119"/>
                <a:gd name="T1" fmla="*/ 0 h 60"/>
                <a:gd name="T2" fmla="*/ 13 w 119"/>
                <a:gd name="T3" fmla="*/ 0 h 60"/>
                <a:gd name="T4" fmla="*/ 13 w 119"/>
                <a:gd name="T5" fmla="*/ 7 h 60"/>
                <a:gd name="T6" fmla="*/ 0 w 119"/>
                <a:gd name="T7" fmla="*/ 7 h 60"/>
                <a:gd name="T8" fmla="*/ 0 w 119"/>
                <a:gd name="T9" fmla="*/ 0 h 60"/>
                <a:gd name="T10" fmla="*/ 0 w 119"/>
                <a:gd name="T11" fmla="*/ 0 h 6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 h="60">
                  <a:moveTo>
                    <a:pt x="0" y="0"/>
                  </a:moveTo>
                  <a:lnTo>
                    <a:pt x="119" y="0"/>
                  </a:lnTo>
                  <a:lnTo>
                    <a:pt x="119" y="60"/>
                  </a:lnTo>
                  <a:lnTo>
                    <a:pt x="0" y="6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02" name="Freeform 1036"/>
            <p:cNvSpPr>
              <a:spLocks/>
            </p:cNvSpPr>
            <p:nvPr/>
          </p:nvSpPr>
          <p:spPr bwMode="auto">
            <a:xfrm>
              <a:off x="4846" y="3180"/>
              <a:ext cx="38" cy="45"/>
            </a:xfrm>
            <a:custGeom>
              <a:avLst/>
              <a:gdLst>
                <a:gd name="T0" fmla="*/ 0 w 112"/>
                <a:gd name="T1" fmla="*/ 11 h 134"/>
                <a:gd name="T2" fmla="*/ 7 w 112"/>
                <a:gd name="T3" fmla="*/ 0 h 134"/>
                <a:gd name="T4" fmla="*/ 13 w 112"/>
                <a:gd name="T5" fmla="*/ 3 h 134"/>
                <a:gd name="T6" fmla="*/ 6 w 112"/>
                <a:gd name="T7" fmla="*/ 15 h 134"/>
                <a:gd name="T8" fmla="*/ 0 w 112"/>
                <a:gd name="T9" fmla="*/ 11 h 134"/>
                <a:gd name="T10" fmla="*/ 0 w 112"/>
                <a:gd name="T11" fmla="*/ 11 h 13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134">
                  <a:moveTo>
                    <a:pt x="0" y="102"/>
                  </a:moveTo>
                  <a:lnTo>
                    <a:pt x="60" y="0"/>
                  </a:lnTo>
                  <a:lnTo>
                    <a:pt x="112" y="31"/>
                  </a:lnTo>
                  <a:lnTo>
                    <a:pt x="52" y="134"/>
                  </a:lnTo>
                  <a:lnTo>
                    <a:pt x="0" y="10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03" name="Freeform 1037"/>
            <p:cNvSpPr>
              <a:spLocks/>
            </p:cNvSpPr>
            <p:nvPr/>
          </p:nvSpPr>
          <p:spPr bwMode="auto">
            <a:xfrm>
              <a:off x="4689" y="3454"/>
              <a:ext cx="37" cy="44"/>
            </a:xfrm>
            <a:custGeom>
              <a:avLst/>
              <a:gdLst>
                <a:gd name="T0" fmla="*/ 0 w 111"/>
                <a:gd name="T1" fmla="*/ 11 h 133"/>
                <a:gd name="T2" fmla="*/ 6 w 111"/>
                <a:gd name="T3" fmla="*/ 0 h 133"/>
                <a:gd name="T4" fmla="*/ 12 w 111"/>
                <a:gd name="T5" fmla="*/ 3 h 133"/>
                <a:gd name="T6" fmla="*/ 6 w 111"/>
                <a:gd name="T7" fmla="*/ 15 h 133"/>
                <a:gd name="T8" fmla="*/ 0 w 111"/>
                <a:gd name="T9" fmla="*/ 11 h 133"/>
                <a:gd name="T10" fmla="*/ 0 w 111"/>
                <a:gd name="T11" fmla="*/ 11 h 1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1" h="133">
                  <a:moveTo>
                    <a:pt x="0" y="103"/>
                  </a:moveTo>
                  <a:lnTo>
                    <a:pt x="58" y="0"/>
                  </a:lnTo>
                  <a:lnTo>
                    <a:pt x="111" y="30"/>
                  </a:lnTo>
                  <a:lnTo>
                    <a:pt x="52" y="133"/>
                  </a:lnTo>
                  <a:lnTo>
                    <a:pt x="0" y="10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04" name="Freeform 1038"/>
            <p:cNvSpPr>
              <a:spLocks/>
            </p:cNvSpPr>
            <p:nvPr/>
          </p:nvSpPr>
          <p:spPr bwMode="auto">
            <a:xfrm>
              <a:off x="4900" y="3400"/>
              <a:ext cx="45" cy="38"/>
            </a:xfrm>
            <a:custGeom>
              <a:avLst/>
              <a:gdLst>
                <a:gd name="T0" fmla="*/ 3 w 134"/>
                <a:gd name="T1" fmla="*/ 0 h 112"/>
                <a:gd name="T2" fmla="*/ 15 w 134"/>
                <a:gd name="T3" fmla="*/ 7 h 112"/>
                <a:gd name="T4" fmla="*/ 12 w 134"/>
                <a:gd name="T5" fmla="*/ 13 h 112"/>
                <a:gd name="T6" fmla="*/ 0 w 134"/>
                <a:gd name="T7" fmla="*/ 6 h 112"/>
                <a:gd name="T8" fmla="*/ 3 w 134"/>
                <a:gd name="T9" fmla="*/ 0 h 112"/>
                <a:gd name="T10" fmla="*/ 3 w 134"/>
                <a:gd name="T11" fmla="*/ 0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4" h="112">
                  <a:moveTo>
                    <a:pt x="31" y="0"/>
                  </a:moveTo>
                  <a:lnTo>
                    <a:pt x="134" y="59"/>
                  </a:lnTo>
                  <a:lnTo>
                    <a:pt x="105" y="112"/>
                  </a:lnTo>
                  <a:lnTo>
                    <a:pt x="0" y="53"/>
                  </a:lnTo>
                  <a:lnTo>
                    <a:pt x="3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05" name="Freeform 1039"/>
            <p:cNvSpPr>
              <a:spLocks/>
            </p:cNvSpPr>
            <p:nvPr/>
          </p:nvSpPr>
          <p:spPr bwMode="auto">
            <a:xfrm>
              <a:off x="4627" y="3242"/>
              <a:ext cx="45" cy="37"/>
            </a:xfrm>
            <a:custGeom>
              <a:avLst/>
              <a:gdLst>
                <a:gd name="T0" fmla="*/ 3 w 134"/>
                <a:gd name="T1" fmla="*/ 0 h 113"/>
                <a:gd name="T2" fmla="*/ 15 w 134"/>
                <a:gd name="T3" fmla="*/ 7 h 113"/>
                <a:gd name="T4" fmla="*/ 12 w 134"/>
                <a:gd name="T5" fmla="*/ 12 h 113"/>
                <a:gd name="T6" fmla="*/ 0 w 134"/>
                <a:gd name="T7" fmla="*/ 6 h 113"/>
                <a:gd name="T8" fmla="*/ 3 w 134"/>
                <a:gd name="T9" fmla="*/ 0 h 113"/>
                <a:gd name="T10" fmla="*/ 3 w 134"/>
                <a:gd name="T11" fmla="*/ 0 h 1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4" h="113">
                  <a:moveTo>
                    <a:pt x="31" y="0"/>
                  </a:moveTo>
                  <a:lnTo>
                    <a:pt x="134" y="60"/>
                  </a:lnTo>
                  <a:lnTo>
                    <a:pt x="103" y="113"/>
                  </a:lnTo>
                  <a:lnTo>
                    <a:pt x="0" y="53"/>
                  </a:lnTo>
                  <a:lnTo>
                    <a:pt x="3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06" name="Freeform 1040"/>
            <p:cNvSpPr>
              <a:spLocks/>
            </p:cNvSpPr>
            <p:nvPr/>
          </p:nvSpPr>
          <p:spPr bwMode="auto">
            <a:xfrm>
              <a:off x="4689" y="3179"/>
              <a:ext cx="37" cy="45"/>
            </a:xfrm>
            <a:custGeom>
              <a:avLst/>
              <a:gdLst>
                <a:gd name="T0" fmla="*/ 12 w 111"/>
                <a:gd name="T1" fmla="*/ 12 h 134"/>
                <a:gd name="T2" fmla="*/ 6 w 111"/>
                <a:gd name="T3" fmla="*/ 0 h 134"/>
                <a:gd name="T4" fmla="*/ 0 w 111"/>
                <a:gd name="T5" fmla="*/ 3 h 134"/>
                <a:gd name="T6" fmla="*/ 6 w 111"/>
                <a:gd name="T7" fmla="*/ 15 h 134"/>
                <a:gd name="T8" fmla="*/ 12 w 111"/>
                <a:gd name="T9" fmla="*/ 12 h 134"/>
                <a:gd name="T10" fmla="*/ 12 w 111"/>
                <a:gd name="T11" fmla="*/ 12 h 13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1" h="134">
                  <a:moveTo>
                    <a:pt x="111" y="103"/>
                  </a:moveTo>
                  <a:lnTo>
                    <a:pt x="52" y="0"/>
                  </a:lnTo>
                  <a:lnTo>
                    <a:pt x="0" y="31"/>
                  </a:lnTo>
                  <a:lnTo>
                    <a:pt x="58" y="134"/>
                  </a:lnTo>
                  <a:lnTo>
                    <a:pt x="111" y="10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07" name="Freeform 1041"/>
            <p:cNvSpPr>
              <a:spLocks/>
            </p:cNvSpPr>
            <p:nvPr/>
          </p:nvSpPr>
          <p:spPr bwMode="auto">
            <a:xfrm>
              <a:off x="4846" y="3453"/>
              <a:ext cx="38" cy="44"/>
            </a:xfrm>
            <a:custGeom>
              <a:avLst/>
              <a:gdLst>
                <a:gd name="T0" fmla="*/ 13 w 112"/>
                <a:gd name="T1" fmla="*/ 11 h 133"/>
                <a:gd name="T2" fmla="*/ 6 w 112"/>
                <a:gd name="T3" fmla="*/ 0 h 133"/>
                <a:gd name="T4" fmla="*/ 0 w 112"/>
                <a:gd name="T5" fmla="*/ 3 h 133"/>
                <a:gd name="T6" fmla="*/ 7 w 112"/>
                <a:gd name="T7" fmla="*/ 15 h 133"/>
                <a:gd name="T8" fmla="*/ 13 w 112"/>
                <a:gd name="T9" fmla="*/ 11 h 133"/>
                <a:gd name="T10" fmla="*/ 13 w 112"/>
                <a:gd name="T11" fmla="*/ 11 h 1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133">
                  <a:moveTo>
                    <a:pt x="112" y="103"/>
                  </a:moveTo>
                  <a:lnTo>
                    <a:pt x="52" y="0"/>
                  </a:lnTo>
                  <a:lnTo>
                    <a:pt x="0" y="31"/>
                  </a:lnTo>
                  <a:lnTo>
                    <a:pt x="60" y="133"/>
                  </a:lnTo>
                  <a:lnTo>
                    <a:pt x="112" y="10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08" name="Freeform 1042"/>
            <p:cNvSpPr>
              <a:spLocks/>
            </p:cNvSpPr>
            <p:nvPr/>
          </p:nvSpPr>
          <p:spPr bwMode="auto">
            <a:xfrm>
              <a:off x="4628" y="3400"/>
              <a:ext cx="44" cy="37"/>
            </a:xfrm>
            <a:custGeom>
              <a:avLst/>
              <a:gdLst>
                <a:gd name="T0" fmla="*/ 11 w 133"/>
                <a:gd name="T1" fmla="*/ 0 h 112"/>
                <a:gd name="T2" fmla="*/ 0 w 133"/>
                <a:gd name="T3" fmla="*/ 7 h 112"/>
                <a:gd name="T4" fmla="*/ 3 w 133"/>
                <a:gd name="T5" fmla="*/ 12 h 112"/>
                <a:gd name="T6" fmla="*/ 15 w 133"/>
                <a:gd name="T7" fmla="*/ 6 h 112"/>
                <a:gd name="T8" fmla="*/ 11 w 133"/>
                <a:gd name="T9" fmla="*/ 0 h 112"/>
                <a:gd name="T10" fmla="*/ 11 w 133"/>
                <a:gd name="T11" fmla="*/ 0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3" h="112">
                  <a:moveTo>
                    <a:pt x="103" y="0"/>
                  </a:moveTo>
                  <a:lnTo>
                    <a:pt x="0" y="60"/>
                  </a:lnTo>
                  <a:lnTo>
                    <a:pt x="30" y="112"/>
                  </a:lnTo>
                  <a:lnTo>
                    <a:pt x="133" y="52"/>
                  </a:lnTo>
                  <a:lnTo>
                    <a:pt x="10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09" name="Freeform 1043"/>
            <p:cNvSpPr>
              <a:spLocks/>
            </p:cNvSpPr>
            <p:nvPr/>
          </p:nvSpPr>
          <p:spPr bwMode="auto">
            <a:xfrm>
              <a:off x="4901" y="3241"/>
              <a:ext cx="45" cy="37"/>
            </a:xfrm>
            <a:custGeom>
              <a:avLst/>
              <a:gdLst>
                <a:gd name="T0" fmla="*/ 12 w 134"/>
                <a:gd name="T1" fmla="*/ 0 h 112"/>
                <a:gd name="T2" fmla="*/ 0 w 134"/>
                <a:gd name="T3" fmla="*/ 6 h 112"/>
                <a:gd name="T4" fmla="*/ 3 w 134"/>
                <a:gd name="T5" fmla="*/ 12 h 112"/>
                <a:gd name="T6" fmla="*/ 15 w 134"/>
                <a:gd name="T7" fmla="*/ 6 h 112"/>
                <a:gd name="T8" fmla="*/ 12 w 134"/>
                <a:gd name="T9" fmla="*/ 0 h 112"/>
                <a:gd name="T10" fmla="*/ 12 w 134"/>
                <a:gd name="T11" fmla="*/ 0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4" h="112">
                  <a:moveTo>
                    <a:pt x="103" y="0"/>
                  </a:moveTo>
                  <a:lnTo>
                    <a:pt x="0" y="58"/>
                  </a:lnTo>
                  <a:lnTo>
                    <a:pt x="31" y="112"/>
                  </a:lnTo>
                  <a:lnTo>
                    <a:pt x="134" y="54"/>
                  </a:lnTo>
                  <a:lnTo>
                    <a:pt x="10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10" name="Freeform 1044"/>
            <p:cNvSpPr>
              <a:spLocks/>
            </p:cNvSpPr>
            <p:nvPr/>
          </p:nvSpPr>
          <p:spPr bwMode="auto">
            <a:xfrm>
              <a:off x="4663" y="3319"/>
              <a:ext cx="118" cy="40"/>
            </a:xfrm>
            <a:custGeom>
              <a:avLst/>
              <a:gdLst>
                <a:gd name="T0" fmla="*/ 39 w 352"/>
                <a:gd name="T1" fmla="*/ 0 h 121"/>
                <a:gd name="T2" fmla="*/ 0 w 352"/>
                <a:gd name="T3" fmla="*/ 6 h 121"/>
                <a:gd name="T4" fmla="*/ 0 w 352"/>
                <a:gd name="T5" fmla="*/ 11 h 121"/>
                <a:gd name="T6" fmla="*/ 40 w 352"/>
                <a:gd name="T7" fmla="*/ 13 h 121"/>
                <a:gd name="T8" fmla="*/ 39 w 352"/>
                <a:gd name="T9" fmla="*/ 0 h 121"/>
                <a:gd name="T10" fmla="*/ 39 w 352"/>
                <a:gd name="T11" fmla="*/ 0 h 1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2" h="121">
                  <a:moveTo>
                    <a:pt x="346" y="0"/>
                  </a:moveTo>
                  <a:lnTo>
                    <a:pt x="4" y="54"/>
                  </a:lnTo>
                  <a:lnTo>
                    <a:pt x="0" y="102"/>
                  </a:lnTo>
                  <a:lnTo>
                    <a:pt x="352" y="121"/>
                  </a:lnTo>
                  <a:lnTo>
                    <a:pt x="34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11" name="Freeform 1045"/>
            <p:cNvSpPr>
              <a:spLocks/>
            </p:cNvSpPr>
            <p:nvPr/>
          </p:nvSpPr>
          <p:spPr bwMode="auto">
            <a:xfrm>
              <a:off x="4771" y="3206"/>
              <a:ext cx="142" cy="138"/>
            </a:xfrm>
            <a:custGeom>
              <a:avLst/>
              <a:gdLst>
                <a:gd name="T0" fmla="*/ 0 w 428"/>
                <a:gd name="T1" fmla="*/ 39 h 416"/>
                <a:gd name="T2" fmla="*/ 45 w 428"/>
                <a:gd name="T3" fmla="*/ 0 h 416"/>
                <a:gd name="T4" fmla="*/ 47 w 428"/>
                <a:gd name="T5" fmla="*/ 2 h 416"/>
                <a:gd name="T6" fmla="*/ 12 w 428"/>
                <a:gd name="T7" fmla="*/ 46 h 416"/>
                <a:gd name="T8" fmla="*/ 0 w 428"/>
                <a:gd name="T9" fmla="*/ 39 h 416"/>
                <a:gd name="T10" fmla="*/ 0 w 428"/>
                <a:gd name="T11" fmla="*/ 39 h 4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8" h="416">
                  <a:moveTo>
                    <a:pt x="0" y="356"/>
                  </a:moveTo>
                  <a:lnTo>
                    <a:pt x="406" y="0"/>
                  </a:lnTo>
                  <a:lnTo>
                    <a:pt x="428" y="22"/>
                  </a:lnTo>
                  <a:lnTo>
                    <a:pt x="110" y="416"/>
                  </a:lnTo>
                  <a:lnTo>
                    <a:pt x="0" y="35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12" name="Freeform 1046"/>
            <p:cNvSpPr>
              <a:spLocks/>
            </p:cNvSpPr>
            <p:nvPr/>
          </p:nvSpPr>
          <p:spPr bwMode="auto">
            <a:xfrm>
              <a:off x="4766" y="3030"/>
              <a:ext cx="46" cy="90"/>
            </a:xfrm>
            <a:custGeom>
              <a:avLst/>
              <a:gdLst>
                <a:gd name="T0" fmla="*/ 0 w 139"/>
                <a:gd name="T1" fmla="*/ 28 h 271"/>
                <a:gd name="T2" fmla="*/ 0 w 139"/>
                <a:gd name="T3" fmla="*/ 0 h 271"/>
                <a:gd name="T4" fmla="*/ 15 w 139"/>
                <a:gd name="T5" fmla="*/ 0 h 271"/>
                <a:gd name="T6" fmla="*/ 15 w 139"/>
                <a:gd name="T7" fmla="*/ 30 h 271"/>
                <a:gd name="T8" fmla="*/ 0 w 139"/>
                <a:gd name="T9" fmla="*/ 28 h 271"/>
                <a:gd name="T10" fmla="*/ 0 w 139"/>
                <a:gd name="T11" fmla="*/ 28 h 27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9" h="271">
                  <a:moveTo>
                    <a:pt x="0" y="257"/>
                  </a:moveTo>
                  <a:lnTo>
                    <a:pt x="0" y="0"/>
                  </a:lnTo>
                  <a:lnTo>
                    <a:pt x="139" y="0"/>
                  </a:lnTo>
                  <a:lnTo>
                    <a:pt x="139" y="271"/>
                  </a:lnTo>
                  <a:lnTo>
                    <a:pt x="0" y="25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13" name="Freeform 1047"/>
            <p:cNvSpPr>
              <a:spLocks/>
            </p:cNvSpPr>
            <p:nvPr/>
          </p:nvSpPr>
          <p:spPr bwMode="auto">
            <a:xfrm>
              <a:off x="4740" y="3022"/>
              <a:ext cx="97" cy="49"/>
            </a:xfrm>
            <a:custGeom>
              <a:avLst/>
              <a:gdLst>
                <a:gd name="T0" fmla="*/ 6 w 290"/>
                <a:gd name="T1" fmla="*/ 0 h 148"/>
                <a:gd name="T2" fmla="*/ 0 w 290"/>
                <a:gd name="T3" fmla="*/ 6 h 148"/>
                <a:gd name="T4" fmla="*/ 0 w 290"/>
                <a:gd name="T5" fmla="*/ 16 h 148"/>
                <a:gd name="T6" fmla="*/ 32 w 290"/>
                <a:gd name="T7" fmla="*/ 16 h 148"/>
                <a:gd name="T8" fmla="*/ 32 w 290"/>
                <a:gd name="T9" fmla="*/ 6 h 148"/>
                <a:gd name="T10" fmla="*/ 27 w 290"/>
                <a:gd name="T11" fmla="*/ 0 h 148"/>
                <a:gd name="T12" fmla="*/ 6 w 290"/>
                <a:gd name="T13" fmla="*/ 0 h 148"/>
                <a:gd name="T14" fmla="*/ 6 w 290"/>
                <a:gd name="T15" fmla="*/ 0 h 14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0" h="148">
                  <a:moveTo>
                    <a:pt x="55" y="0"/>
                  </a:moveTo>
                  <a:lnTo>
                    <a:pt x="0" y="56"/>
                  </a:lnTo>
                  <a:lnTo>
                    <a:pt x="0" y="148"/>
                  </a:lnTo>
                  <a:lnTo>
                    <a:pt x="290" y="148"/>
                  </a:lnTo>
                  <a:lnTo>
                    <a:pt x="290" y="51"/>
                  </a:lnTo>
                  <a:lnTo>
                    <a:pt x="240" y="0"/>
                  </a:lnTo>
                  <a:lnTo>
                    <a:pt x="5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2294" name="Text Box 1048"/>
          <p:cNvSpPr txBox="1">
            <a:spLocks noChangeArrowheads="1"/>
          </p:cNvSpPr>
          <p:nvPr/>
        </p:nvSpPr>
        <p:spPr bwMode="auto">
          <a:xfrm>
            <a:off x="6624638" y="5302250"/>
            <a:ext cx="2514600" cy="641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sz="2600" b="1">
                <a:solidFill>
                  <a:schemeClr val="tx1"/>
                </a:solidFill>
                <a:latin typeface="Tahoma" pitchFamily="34" charset="0"/>
              </a:defRPr>
            </a:lvl1pPr>
            <a:lvl2pPr marL="742950" indent="-285750" eaLnBrk="0" hangingPunct="0">
              <a:defRPr sz="2600" b="1">
                <a:solidFill>
                  <a:schemeClr val="tx1"/>
                </a:solidFill>
                <a:latin typeface="Tahoma" pitchFamily="34" charset="0"/>
              </a:defRPr>
            </a:lvl2pPr>
            <a:lvl3pPr marL="1143000" indent="-228600" eaLnBrk="0" hangingPunct="0">
              <a:defRPr sz="2600" b="1">
                <a:solidFill>
                  <a:schemeClr val="tx1"/>
                </a:solidFill>
                <a:latin typeface="Tahoma" pitchFamily="34" charset="0"/>
              </a:defRPr>
            </a:lvl3pPr>
            <a:lvl4pPr marL="1600200" indent="-228600" eaLnBrk="0" hangingPunct="0">
              <a:defRPr sz="2600" b="1">
                <a:solidFill>
                  <a:schemeClr val="tx1"/>
                </a:solidFill>
                <a:latin typeface="Tahoma" pitchFamily="34" charset="0"/>
              </a:defRPr>
            </a:lvl4pPr>
            <a:lvl5pPr marL="2057400" indent="-228600" eaLnBrk="0" hangingPunct="0">
              <a:defRPr sz="2600" b="1">
                <a:solidFill>
                  <a:schemeClr val="tx1"/>
                </a:solidFill>
                <a:latin typeface="Tahoma" pitchFamily="34" charset="0"/>
              </a:defRPr>
            </a:lvl5pPr>
            <a:lvl6pPr marL="2514600" indent="-228600" algn="ctr" eaLnBrk="0" fontAlgn="base" hangingPunct="0">
              <a:spcBef>
                <a:spcPct val="0"/>
              </a:spcBef>
              <a:spcAft>
                <a:spcPct val="0"/>
              </a:spcAft>
              <a:defRPr sz="2600" b="1">
                <a:solidFill>
                  <a:schemeClr val="tx1"/>
                </a:solidFill>
                <a:latin typeface="Tahoma" pitchFamily="34" charset="0"/>
              </a:defRPr>
            </a:lvl6pPr>
            <a:lvl7pPr marL="2971800" indent="-228600" algn="ctr" eaLnBrk="0" fontAlgn="base" hangingPunct="0">
              <a:spcBef>
                <a:spcPct val="0"/>
              </a:spcBef>
              <a:spcAft>
                <a:spcPct val="0"/>
              </a:spcAft>
              <a:defRPr sz="2600" b="1">
                <a:solidFill>
                  <a:schemeClr val="tx1"/>
                </a:solidFill>
                <a:latin typeface="Tahoma" pitchFamily="34" charset="0"/>
              </a:defRPr>
            </a:lvl7pPr>
            <a:lvl8pPr marL="3429000" indent="-228600" algn="ctr" eaLnBrk="0" fontAlgn="base" hangingPunct="0">
              <a:spcBef>
                <a:spcPct val="0"/>
              </a:spcBef>
              <a:spcAft>
                <a:spcPct val="0"/>
              </a:spcAft>
              <a:defRPr sz="2600" b="1">
                <a:solidFill>
                  <a:schemeClr val="tx1"/>
                </a:solidFill>
                <a:latin typeface="Tahoma" pitchFamily="34" charset="0"/>
              </a:defRPr>
            </a:lvl8pPr>
            <a:lvl9pPr marL="3886200" indent="-228600" algn="ctr" eaLnBrk="0" fontAlgn="base" hangingPunct="0">
              <a:spcBef>
                <a:spcPct val="0"/>
              </a:spcBef>
              <a:spcAft>
                <a:spcPct val="0"/>
              </a:spcAft>
              <a:defRPr sz="2600" b="1">
                <a:solidFill>
                  <a:schemeClr val="tx1"/>
                </a:solidFill>
                <a:latin typeface="Tahoma" pitchFamily="34" charset="0"/>
              </a:defRPr>
            </a:lvl9pPr>
          </a:lstStyle>
          <a:p>
            <a:pPr algn="l" eaLnBrk="1" hangingPunct="1">
              <a:spcBef>
                <a:spcPct val="50000"/>
              </a:spcBef>
            </a:pPr>
            <a:r>
              <a:rPr lang="en-US" altLang="en-US" sz="1800">
                <a:solidFill>
                  <a:schemeClr val="bg1"/>
                </a:solidFill>
                <a:latin typeface="Arial" charset="0"/>
              </a:rPr>
              <a:t>Be ready to present in 75 minutes.</a:t>
            </a:r>
          </a:p>
        </p:txBody>
      </p:sp>
    </p:spTree>
    <p:extLst>
      <p:ext uri="{BB962C8B-B14F-4D97-AF65-F5344CB8AC3E}">
        <p14:creationId xmlns:p14="http://schemas.microsoft.com/office/powerpoint/2010/main" val="426526651"/>
      </p:ext>
    </p:extLst>
  </p:cSld>
  <p:clrMapOvr>
    <a:masterClrMapping/>
  </p:clrMapOvr>
  <p:transition>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4"/>
          <p:cNvSpPr>
            <a:spLocks noGrp="1" noChangeAspect="1" noChangeArrowheads="1"/>
          </p:cNvSpPr>
          <p:nvPr>
            <p:ph type="title"/>
          </p:nvPr>
        </p:nvSpPr>
        <p:spPr>
          <a:xfrm>
            <a:off x="295275" y="266700"/>
            <a:ext cx="8601075" cy="868363"/>
          </a:xfrm>
        </p:spPr>
        <p:txBody>
          <a:bodyPr/>
          <a:lstStyle/>
          <a:p>
            <a:pPr fontAlgn="auto">
              <a:spcAft>
                <a:spcPts val="0"/>
              </a:spcAft>
              <a:defRPr/>
            </a:pPr>
            <a:r>
              <a:rPr lang="en-US" altLang="en-US" smtClean="0"/>
              <a:t>Group 6:  Unified Command</a:t>
            </a:r>
            <a:endParaRPr lang="en-US" altLang="en-US" sz="3200" smtClean="0"/>
          </a:p>
        </p:txBody>
      </p:sp>
      <p:sp>
        <p:nvSpPr>
          <p:cNvPr id="2" name="Rectangle 5"/>
          <p:cNvSpPr>
            <a:spLocks noGrp="1" noChangeArrowheads="1"/>
          </p:cNvSpPr>
          <p:nvPr>
            <p:ph idx="1"/>
          </p:nvPr>
        </p:nvSpPr>
        <p:spPr/>
        <p:txBody>
          <a:bodyPr/>
          <a:lstStyle/>
          <a:p>
            <a:pPr lvl="1"/>
            <a:r>
              <a:rPr lang="en-US" altLang="en-US" sz="2000" smtClean="0"/>
              <a:t>What </a:t>
            </a:r>
            <a:r>
              <a:rPr lang="en-US" altLang="en-US" sz="2000" dirty="0" smtClean="0"/>
              <a:t>are the advantages of using Unified Command for this event?</a:t>
            </a:r>
          </a:p>
          <a:p>
            <a:pPr lvl="1"/>
            <a:r>
              <a:rPr lang="en-US" altLang="en-US" sz="2000" dirty="0" smtClean="0"/>
              <a:t>Which jurisdictions/agencies will be included in the Unified Command structure?</a:t>
            </a:r>
          </a:p>
          <a:p>
            <a:pPr lvl="1"/>
            <a:r>
              <a:rPr lang="en-US" altLang="en-US" sz="2000" dirty="0" smtClean="0"/>
              <a:t>What are the essential elements of Unified Command and how will they be used to manage this event?</a:t>
            </a:r>
          </a:p>
          <a:p>
            <a:pPr lvl="1"/>
            <a:r>
              <a:rPr lang="en-US" altLang="en-US" sz="2000" dirty="0" smtClean="0"/>
              <a:t>What are the top three challenges associated with using Unified Command for this event?  What strategies will be used to address these challenges?</a:t>
            </a:r>
          </a:p>
        </p:txBody>
      </p:sp>
      <p:sp>
        <p:nvSpPr>
          <p:cNvPr id="13316" name="Footer Placeholder 4"/>
          <p:cNvSpPr>
            <a:spLocks noGrp="1"/>
          </p:cNvSpPr>
          <p:nvPr>
            <p:ph type="ftr" sz="quarter" idx="4294967295"/>
          </p:nvPr>
        </p:nvSpPr>
        <p:spPr bwMode="auto">
          <a:xfrm rot="16200000">
            <a:off x="7587456" y="4048919"/>
            <a:ext cx="2366963"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600" b="1">
                <a:solidFill>
                  <a:schemeClr val="tx1"/>
                </a:solidFill>
                <a:latin typeface="Tahoma" pitchFamily="34" charset="0"/>
              </a:defRPr>
            </a:lvl1pPr>
            <a:lvl2pPr marL="742950" indent="-285750" eaLnBrk="0" hangingPunct="0">
              <a:defRPr sz="2600" b="1">
                <a:solidFill>
                  <a:schemeClr val="tx1"/>
                </a:solidFill>
                <a:latin typeface="Tahoma" pitchFamily="34" charset="0"/>
              </a:defRPr>
            </a:lvl2pPr>
            <a:lvl3pPr marL="1143000" indent="-228600" eaLnBrk="0" hangingPunct="0">
              <a:defRPr sz="2600" b="1">
                <a:solidFill>
                  <a:schemeClr val="tx1"/>
                </a:solidFill>
                <a:latin typeface="Tahoma" pitchFamily="34" charset="0"/>
              </a:defRPr>
            </a:lvl3pPr>
            <a:lvl4pPr marL="1600200" indent="-228600" eaLnBrk="0" hangingPunct="0">
              <a:defRPr sz="2600" b="1">
                <a:solidFill>
                  <a:schemeClr val="tx1"/>
                </a:solidFill>
                <a:latin typeface="Tahoma" pitchFamily="34" charset="0"/>
              </a:defRPr>
            </a:lvl4pPr>
            <a:lvl5pPr marL="2057400" indent="-228600" eaLnBrk="0" hangingPunct="0">
              <a:defRPr sz="2600" b="1">
                <a:solidFill>
                  <a:schemeClr val="tx1"/>
                </a:solidFill>
                <a:latin typeface="Tahoma" pitchFamily="34" charset="0"/>
              </a:defRPr>
            </a:lvl5pPr>
            <a:lvl6pPr marL="2514600" indent="-228600" algn="ctr" eaLnBrk="0" fontAlgn="base" hangingPunct="0">
              <a:spcBef>
                <a:spcPct val="0"/>
              </a:spcBef>
              <a:spcAft>
                <a:spcPct val="0"/>
              </a:spcAft>
              <a:defRPr sz="2600" b="1">
                <a:solidFill>
                  <a:schemeClr val="tx1"/>
                </a:solidFill>
                <a:latin typeface="Tahoma" pitchFamily="34" charset="0"/>
              </a:defRPr>
            </a:lvl6pPr>
            <a:lvl7pPr marL="2971800" indent="-228600" algn="ctr" eaLnBrk="0" fontAlgn="base" hangingPunct="0">
              <a:spcBef>
                <a:spcPct val="0"/>
              </a:spcBef>
              <a:spcAft>
                <a:spcPct val="0"/>
              </a:spcAft>
              <a:defRPr sz="2600" b="1">
                <a:solidFill>
                  <a:schemeClr val="tx1"/>
                </a:solidFill>
                <a:latin typeface="Tahoma" pitchFamily="34" charset="0"/>
              </a:defRPr>
            </a:lvl7pPr>
            <a:lvl8pPr marL="3429000" indent="-228600" algn="ctr" eaLnBrk="0" fontAlgn="base" hangingPunct="0">
              <a:spcBef>
                <a:spcPct val="0"/>
              </a:spcBef>
              <a:spcAft>
                <a:spcPct val="0"/>
              </a:spcAft>
              <a:defRPr sz="2600" b="1">
                <a:solidFill>
                  <a:schemeClr val="tx1"/>
                </a:solidFill>
                <a:latin typeface="Tahoma" pitchFamily="34" charset="0"/>
              </a:defRPr>
            </a:lvl8pPr>
            <a:lvl9pPr marL="3886200" indent="-228600" algn="ctr" eaLnBrk="0" fontAlgn="base" hangingPunct="0">
              <a:spcBef>
                <a:spcPct val="0"/>
              </a:spcBef>
              <a:spcAft>
                <a:spcPct val="0"/>
              </a:spcAft>
              <a:defRPr sz="2600" b="1">
                <a:solidFill>
                  <a:schemeClr val="tx1"/>
                </a:solidFill>
                <a:latin typeface="Tahoma" pitchFamily="34" charset="0"/>
              </a:defRPr>
            </a:lvl9pPr>
          </a:lstStyle>
          <a:p>
            <a:pPr eaLnBrk="1" hangingPunct="1"/>
            <a:r>
              <a:rPr lang="en-US" altLang="en-US" sz="1200">
                <a:solidFill>
                  <a:schemeClr val="bg2"/>
                </a:solidFill>
              </a:rPr>
              <a:t>Visual 2.</a:t>
            </a:r>
            <a:fld id="{76C9763E-63EF-4DF5-8D9E-08923D5CC9C9}" type="slidenum">
              <a:rPr lang="en-US" altLang="en-US" sz="1200">
                <a:solidFill>
                  <a:schemeClr val="bg2"/>
                </a:solidFill>
              </a:rPr>
              <a:pPr eaLnBrk="1" hangingPunct="1"/>
              <a:t>13</a:t>
            </a:fld>
            <a:endParaRPr lang="en-US" altLang="en-US" sz="1200">
              <a:solidFill>
                <a:schemeClr val="bg2"/>
              </a:solidFill>
            </a:endParaRPr>
          </a:p>
        </p:txBody>
      </p:sp>
      <p:grpSp>
        <p:nvGrpSpPr>
          <p:cNvPr id="13317" name="Group 6"/>
          <p:cNvGrpSpPr>
            <a:grpSpLocks/>
          </p:cNvGrpSpPr>
          <p:nvPr/>
        </p:nvGrpSpPr>
        <p:grpSpPr bwMode="auto">
          <a:xfrm>
            <a:off x="5938838" y="5257800"/>
            <a:ext cx="609600" cy="685800"/>
            <a:chOff x="4558" y="3022"/>
            <a:chExt cx="456" cy="548"/>
          </a:xfrm>
        </p:grpSpPr>
        <p:sp>
          <p:nvSpPr>
            <p:cNvPr id="13319" name="Freeform 7"/>
            <p:cNvSpPr>
              <a:spLocks/>
            </p:cNvSpPr>
            <p:nvPr/>
          </p:nvSpPr>
          <p:spPr bwMode="auto">
            <a:xfrm>
              <a:off x="4758" y="3312"/>
              <a:ext cx="55" cy="56"/>
            </a:xfrm>
            <a:custGeom>
              <a:avLst/>
              <a:gdLst>
                <a:gd name="T0" fmla="*/ 18 w 166"/>
                <a:gd name="T1" fmla="*/ 9 h 168"/>
                <a:gd name="T2" fmla="*/ 18 w 166"/>
                <a:gd name="T3" fmla="*/ 7 h 168"/>
                <a:gd name="T4" fmla="*/ 17 w 166"/>
                <a:gd name="T5" fmla="*/ 5 h 168"/>
                <a:gd name="T6" fmla="*/ 16 w 166"/>
                <a:gd name="T7" fmla="*/ 3 h 168"/>
                <a:gd name="T8" fmla="*/ 15 w 166"/>
                <a:gd name="T9" fmla="*/ 2 h 168"/>
                <a:gd name="T10" fmla="*/ 13 w 166"/>
                <a:gd name="T11" fmla="*/ 1 h 168"/>
                <a:gd name="T12" fmla="*/ 11 w 166"/>
                <a:gd name="T13" fmla="*/ 0 h 168"/>
                <a:gd name="T14" fmla="*/ 9 w 166"/>
                <a:gd name="T15" fmla="*/ 0 h 168"/>
                <a:gd name="T16" fmla="*/ 7 w 166"/>
                <a:gd name="T17" fmla="*/ 0 h 168"/>
                <a:gd name="T18" fmla="*/ 5 w 166"/>
                <a:gd name="T19" fmla="*/ 1 h 168"/>
                <a:gd name="T20" fmla="*/ 3 w 166"/>
                <a:gd name="T21" fmla="*/ 2 h 168"/>
                <a:gd name="T22" fmla="*/ 2 w 166"/>
                <a:gd name="T23" fmla="*/ 3 h 168"/>
                <a:gd name="T24" fmla="*/ 1 w 166"/>
                <a:gd name="T25" fmla="*/ 5 h 168"/>
                <a:gd name="T26" fmla="*/ 0 w 166"/>
                <a:gd name="T27" fmla="*/ 7 h 168"/>
                <a:gd name="T28" fmla="*/ 0 w 166"/>
                <a:gd name="T29" fmla="*/ 9 h 168"/>
                <a:gd name="T30" fmla="*/ 0 w 166"/>
                <a:gd name="T31" fmla="*/ 11 h 168"/>
                <a:gd name="T32" fmla="*/ 1 w 166"/>
                <a:gd name="T33" fmla="*/ 13 h 168"/>
                <a:gd name="T34" fmla="*/ 2 w 166"/>
                <a:gd name="T35" fmla="*/ 15 h 168"/>
                <a:gd name="T36" fmla="*/ 3 w 166"/>
                <a:gd name="T37" fmla="*/ 17 h 168"/>
                <a:gd name="T38" fmla="*/ 5 w 166"/>
                <a:gd name="T39" fmla="*/ 18 h 168"/>
                <a:gd name="T40" fmla="*/ 7 w 166"/>
                <a:gd name="T41" fmla="*/ 18 h 168"/>
                <a:gd name="T42" fmla="*/ 9 w 166"/>
                <a:gd name="T43" fmla="*/ 19 h 168"/>
                <a:gd name="T44" fmla="*/ 11 w 166"/>
                <a:gd name="T45" fmla="*/ 18 h 168"/>
                <a:gd name="T46" fmla="*/ 13 w 166"/>
                <a:gd name="T47" fmla="*/ 18 h 168"/>
                <a:gd name="T48" fmla="*/ 15 w 166"/>
                <a:gd name="T49" fmla="*/ 17 h 168"/>
                <a:gd name="T50" fmla="*/ 16 w 166"/>
                <a:gd name="T51" fmla="*/ 15 h 168"/>
                <a:gd name="T52" fmla="*/ 17 w 166"/>
                <a:gd name="T53" fmla="*/ 13 h 168"/>
                <a:gd name="T54" fmla="*/ 18 w 166"/>
                <a:gd name="T55" fmla="*/ 11 h 168"/>
                <a:gd name="T56" fmla="*/ 18 w 166"/>
                <a:gd name="T57" fmla="*/ 9 h 168"/>
                <a:gd name="T58" fmla="*/ 18 w 166"/>
                <a:gd name="T59" fmla="*/ 9 h 16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66" h="168">
                  <a:moveTo>
                    <a:pt x="166" y="83"/>
                  </a:moveTo>
                  <a:lnTo>
                    <a:pt x="165" y="65"/>
                  </a:lnTo>
                  <a:lnTo>
                    <a:pt x="158" y="48"/>
                  </a:lnTo>
                  <a:lnTo>
                    <a:pt x="148" y="30"/>
                  </a:lnTo>
                  <a:lnTo>
                    <a:pt x="135" y="18"/>
                  </a:lnTo>
                  <a:lnTo>
                    <a:pt x="119" y="7"/>
                  </a:lnTo>
                  <a:lnTo>
                    <a:pt x="103" y="1"/>
                  </a:lnTo>
                  <a:lnTo>
                    <a:pt x="84" y="0"/>
                  </a:lnTo>
                  <a:lnTo>
                    <a:pt x="65" y="1"/>
                  </a:lnTo>
                  <a:lnTo>
                    <a:pt x="46" y="7"/>
                  </a:lnTo>
                  <a:lnTo>
                    <a:pt x="30" y="18"/>
                  </a:lnTo>
                  <a:lnTo>
                    <a:pt x="17" y="30"/>
                  </a:lnTo>
                  <a:lnTo>
                    <a:pt x="8" y="48"/>
                  </a:lnTo>
                  <a:lnTo>
                    <a:pt x="1" y="65"/>
                  </a:lnTo>
                  <a:lnTo>
                    <a:pt x="0" y="83"/>
                  </a:lnTo>
                  <a:lnTo>
                    <a:pt x="1" y="103"/>
                  </a:lnTo>
                  <a:lnTo>
                    <a:pt x="8" y="120"/>
                  </a:lnTo>
                  <a:lnTo>
                    <a:pt x="17" y="136"/>
                  </a:lnTo>
                  <a:lnTo>
                    <a:pt x="30" y="149"/>
                  </a:lnTo>
                  <a:lnTo>
                    <a:pt x="47" y="159"/>
                  </a:lnTo>
                  <a:lnTo>
                    <a:pt x="65" y="165"/>
                  </a:lnTo>
                  <a:lnTo>
                    <a:pt x="84" y="168"/>
                  </a:lnTo>
                  <a:lnTo>
                    <a:pt x="103" y="165"/>
                  </a:lnTo>
                  <a:lnTo>
                    <a:pt x="121" y="158"/>
                  </a:lnTo>
                  <a:lnTo>
                    <a:pt x="136" y="149"/>
                  </a:lnTo>
                  <a:lnTo>
                    <a:pt x="149" y="136"/>
                  </a:lnTo>
                  <a:lnTo>
                    <a:pt x="158" y="119"/>
                  </a:lnTo>
                  <a:lnTo>
                    <a:pt x="165" y="102"/>
                  </a:lnTo>
                  <a:lnTo>
                    <a:pt x="166"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320" name="Freeform 8"/>
            <p:cNvSpPr>
              <a:spLocks/>
            </p:cNvSpPr>
            <p:nvPr/>
          </p:nvSpPr>
          <p:spPr bwMode="auto">
            <a:xfrm>
              <a:off x="4558" y="3110"/>
              <a:ext cx="235" cy="460"/>
            </a:xfrm>
            <a:custGeom>
              <a:avLst/>
              <a:gdLst>
                <a:gd name="T0" fmla="*/ 73 w 707"/>
                <a:gd name="T1" fmla="*/ 153 h 1381"/>
                <a:gd name="T2" fmla="*/ 61 w 707"/>
                <a:gd name="T3" fmla="*/ 152 h 1381"/>
                <a:gd name="T4" fmla="*/ 50 w 707"/>
                <a:gd name="T5" fmla="*/ 149 h 1381"/>
                <a:gd name="T6" fmla="*/ 39 w 707"/>
                <a:gd name="T7" fmla="*/ 144 h 1381"/>
                <a:gd name="T8" fmla="*/ 29 w 707"/>
                <a:gd name="T9" fmla="*/ 137 h 1381"/>
                <a:gd name="T10" fmla="*/ 20 w 707"/>
                <a:gd name="T11" fmla="*/ 129 h 1381"/>
                <a:gd name="T12" fmla="*/ 13 w 707"/>
                <a:gd name="T13" fmla="*/ 119 h 1381"/>
                <a:gd name="T14" fmla="*/ 7 w 707"/>
                <a:gd name="T15" fmla="*/ 109 h 1381"/>
                <a:gd name="T16" fmla="*/ 3 w 707"/>
                <a:gd name="T17" fmla="*/ 98 h 1381"/>
                <a:gd name="T18" fmla="*/ 1 w 707"/>
                <a:gd name="T19" fmla="*/ 86 h 1381"/>
                <a:gd name="T20" fmla="*/ 0 w 707"/>
                <a:gd name="T21" fmla="*/ 74 h 1381"/>
                <a:gd name="T22" fmla="*/ 1 w 707"/>
                <a:gd name="T23" fmla="*/ 62 h 1381"/>
                <a:gd name="T24" fmla="*/ 4 w 707"/>
                <a:gd name="T25" fmla="*/ 51 h 1381"/>
                <a:gd name="T26" fmla="*/ 10 w 707"/>
                <a:gd name="T27" fmla="*/ 40 h 1381"/>
                <a:gd name="T28" fmla="*/ 16 w 707"/>
                <a:gd name="T29" fmla="*/ 29 h 1381"/>
                <a:gd name="T30" fmla="*/ 24 w 707"/>
                <a:gd name="T31" fmla="*/ 21 h 1381"/>
                <a:gd name="T32" fmla="*/ 33 w 707"/>
                <a:gd name="T33" fmla="*/ 13 h 1381"/>
                <a:gd name="T34" fmla="*/ 44 w 707"/>
                <a:gd name="T35" fmla="*/ 7 h 1381"/>
                <a:gd name="T36" fmla="*/ 55 w 707"/>
                <a:gd name="T37" fmla="*/ 3 h 1381"/>
                <a:gd name="T38" fmla="*/ 66 w 707"/>
                <a:gd name="T39" fmla="*/ 1 h 1381"/>
                <a:gd name="T40" fmla="*/ 78 w 707"/>
                <a:gd name="T41" fmla="*/ 0 h 1381"/>
                <a:gd name="T42" fmla="*/ 73 w 707"/>
                <a:gd name="T43" fmla="*/ 11 h 1381"/>
                <a:gd name="T44" fmla="*/ 62 w 707"/>
                <a:gd name="T45" fmla="*/ 13 h 1381"/>
                <a:gd name="T46" fmla="*/ 52 w 707"/>
                <a:gd name="T47" fmla="*/ 16 h 1381"/>
                <a:gd name="T48" fmla="*/ 42 w 707"/>
                <a:gd name="T49" fmla="*/ 21 h 1381"/>
                <a:gd name="T50" fmla="*/ 33 w 707"/>
                <a:gd name="T51" fmla="*/ 27 h 1381"/>
                <a:gd name="T52" fmla="*/ 25 w 707"/>
                <a:gd name="T53" fmla="*/ 35 h 1381"/>
                <a:gd name="T54" fmla="*/ 19 w 707"/>
                <a:gd name="T55" fmla="*/ 45 h 1381"/>
                <a:gd name="T56" fmla="*/ 14 w 707"/>
                <a:gd name="T57" fmla="*/ 55 h 1381"/>
                <a:gd name="T58" fmla="*/ 12 w 707"/>
                <a:gd name="T59" fmla="*/ 65 h 1381"/>
                <a:gd name="T60" fmla="*/ 11 w 707"/>
                <a:gd name="T61" fmla="*/ 76 h 1381"/>
                <a:gd name="T62" fmla="*/ 12 w 707"/>
                <a:gd name="T63" fmla="*/ 87 h 1381"/>
                <a:gd name="T64" fmla="*/ 14 w 707"/>
                <a:gd name="T65" fmla="*/ 98 h 1381"/>
                <a:gd name="T66" fmla="*/ 19 w 707"/>
                <a:gd name="T67" fmla="*/ 108 h 1381"/>
                <a:gd name="T68" fmla="*/ 25 w 707"/>
                <a:gd name="T69" fmla="*/ 117 h 1381"/>
                <a:gd name="T70" fmla="*/ 33 w 707"/>
                <a:gd name="T71" fmla="*/ 126 h 1381"/>
                <a:gd name="T72" fmla="*/ 41 w 707"/>
                <a:gd name="T73" fmla="*/ 132 h 1381"/>
                <a:gd name="T74" fmla="*/ 51 w 707"/>
                <a:gd name="T75" fmla="*/ 137 h 1381"/>
                <a:gd name="T76" fmla="*/ 61 w 707"/>
                <a:gd name="T77" fmla="*/ 140 h 1381"/>
                <a:gd name="T78" fmla="*/ 72 w 707"/>
                <a:gd name="T79" fmla="*/ 142 h 1381"/>
                <a:gd name="T80" fmla="*/ 78 w 707"/>
                <a:gd name="T81" fmla="*/ 142 h 1381"/>
                <a:gd name="T82" fmla="*/ 78 w 707"/>
                <a:gd name="T83" fmla="*/ 153 h 1381"/>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707" h="1381">
                  <a:moveTo>
                    <a:pt x="707" y="1381"/>
                  </a:moveTo>
                  <a:lnTo>
                    <a:pt x="662" y="1379"/>
                  </a:lnTo>
                  <a:lnTo>
                    <a:pt x="609" y="1375"/>
                  </a:lnTo>
                  <a:lnTo>
                    <a:pt x="555" y="1368"/>
                  </a:lnTo>
                  <a:lnTo>
                    <a:pt x="503" y="1355"/>
                  </a:lnTo>
                  <a:lnTo>
                    <a:pt x="452" y="1338"/>
                  </a:lnTo>
                  <a:lnTo>
                    <a:pt x="402" y="1317"/>
                  </a:lnTo>
                  <a:lnTo>
                    <a:pt x="353" y="1293"/>
                  </a:lnTo>
                  <a:lnTo>
                    <a:pt x="306" y="1265"/>
                  </a:lnTo>
                  <a:lnTo>
                    <a:pt x="263" y="1234"/>
                  </a:lnTo>
                  <a:lnTo>
                    <a:pt x="223" y="1198"/>
                  </a:lnTo>
                  <a:lnTo>
                    <a:pt x="185" y="1160"/>
                  </a:lnTo>
                  <a:lnTo>
                    <a:pt x="151" y="1120"/>
                  </a:lnTo>
                  <a:lnTo>
                    <a:pt x="117" y="1076"/>
                  </a:lnTo>
                  <a:lnTo>
                    <a:pt x="89" y="1029"/>
                  </a:lnTo>
                  <a:lnTo>
                    <a:pt x="65" y="982"/>
                  </a:lnTo>
                  <a:lnTo>
                    <a:pt x="44" y="931"/>
                  </a:lnTo>
                  <a:lnTo>
                    <a:pt x="28" y="879"/>
                  </a:lnTo>
                  <a:lnTo>
                    <a:pt x="14" y="828"/>
                  </a:lnTo>
                  <a:lnTo>
                    <a:pt x="6" y="774"/>
                  </a:lnTo>
                  <a:lnTo>
                    <a:pt x="1" y="721"/>
                  </a:lnTo>
                  <a:lnTo>
                    <a:pt x="0" y="667"/>
                  </a:lnTo>
                  <a:lnTo>
                    <a:pt x="5" y="612"/>
                  </a:lnTo>
                  <a:lnTo>
                    <a:pt x="13" y="559"/>
                  </a:lnTo>
                  <a:lnTo>
                    <a:pt x="25" y="506"/>
                  </a:lnTo>
                  <a:lnTo>
                    <a:pt x="40" y="455"/>
                  </a:lnTo>
                  <a:lnTo>
                    <a:pt x="62" y="405"/>
                  </a:lnTo>
                  <a:lnTo>
                    <a:pt x="86" y="358"/>
                  </a:lnTo>
                  <a:lnTo>
                    <a:pt x="114" y="311"/>
                  </a:lnTo>
                  <a:lnTo>
                    <a:pt x="144" y="265"/>
                  </a:lnTo>
                  <a:lnTo>
                    <a:pt x="179" y="224"/>
                  </a:lnTo>
                  <a:lnTo>
                    <a:pt x="218" y="186"/>
                  </a:lnTo>
                  <a:lnTo>
                    <a:pt x="258" y="150"/>
                  </a:lnTo>
                  <a:lnTo>
                    <a:pt x="300" y="119"/>
                  </a:lnTo>
                  <a:lnTo>
                    <a:pt x="347" y="89"/>
                  </a:lnTo>
                  <a:lnTo>
                    <a:pt x="395" y="65"/>
                  </a:lnTo>
                  <a:lnTo>
                    <a:pt x="444" y="45"/>
                  </a:lnTo>
                  <a:lnTo>
                    <a:pt x="496" y="27"/>
                  </a:lnTo>
                  <a:lnTo>
                    <a:pt x="547" y="15"/>
                  </a:lnTo>
                  <a:lnTo>
                    <a:pt x="601" y="5"/>
                  </a:lnTo>
                  <a:lnTo>
                    <a:pt x="655" y="0"/>
                  </a:lnTo>
                  <a:lnTo>
                    <a:pt x="707" y="0"/>
                  </a:lnTo>
                  <a:lnTo>
                    <a:pt x="707" y="102"/>
                  </a:lnTo>
                  <a:lnTo>
                    <a:pt x="658" y="102"/>
                  </a:lnTo>
                  <a:lnTo>
                    <a:pt x="609" y="105"/>
                  </a:lnTo>
                  <a:lnTo>
                    <a:pt x="560" y="113"/>
                  </a:lnTo>
                  <a:lnTo>
                    <a:pt x="511" y="126"/>
                  </a:lnTo>
                  <a:lnTo>
                    <a:pt x="465" y="142"/>
                  </a:lnTo>
                  <a:lnTo>
                    <a:pt x="419" y="164"/>
                  </a:lnTo>
                  <a:lnTo>
                    <a:pt x="376" y="188"/>
                  </a:lnTo>
                  <a:lnTo>
                    <a:pt x="335" y="215"/>
                  </a:lnTo>
                  <a:lnTo>
                    <a:pt x="295" y="246"/>
                  </a:lnTo>
                  <a:lnTo>
                    <a:pt x="260" y="282"/>
                  </a:lnTo>
                  <a:lnTo>
                    <a:pt x="227" y="319"/>
                  </a:lnTo>
                  <a:lnTo>
                    <a:pt x="198" y="359"/>
                  </a:lnTo>
                  <a:lnTo>
                    <a:pt x="171" y="402"/>
                  </a:lnTo>
                  <a:lnTo>
                    <a:pt x="148" y="445"/>
                  </a:lnTo>
                  <a:lnTo>
                    <a:pt x="130" y="493"/>
                  </a:lnTo>
                  <a:lnTo>
                    <a:pt x="116" y="540"/>
                  </a:lnTo>
                  <a:lnTo>
                    <a:pt x="105" y="589"/>
                  </a:lnTo>
                  <a:lnTo>
                    <a:pt x="99" y="639"/>
                  </a:lnTo>
                  <a:lnTo>
                    <a:pt x="95" y="688"/>
                  </a:lnTo>
                  <a:lnTo>
                    <a:pt x="98" y="738"/>
                  </a:lnTo>
                  <a:lnTo>
                    <a:pt x="105" y="787"/>
                  </a:lnTo>
                  <a:lnTo>
                    <a:pt x="115" y="836"/>
                  </a:lnTo>
                  <a:lnTo>
                    <a:pt x="130" y="884"/>
                  </a:lnTo>
                  <a:lnTo>
                    <a:pt x="148" y="930"/>
                  </a:lnTo>
                  <a:lnTo>
                    <a:pt x="170" y="975"/>
                  </a:lnTo>
                  <a:lnTo>
                    <a:pt x="197" y="1017"/>
                  </a:lnTo>
                  <a:lnTo>
                    <a:pt x="225" y="1058"/>
                  </a:lnTo>
                  <a:lnTo>
                    <a:pt x="258" y="1095"/>
                  </a:lnTo>
                  <a:lnTo>
                    <a:pt x="294" y="1131"/>
                  </a:lnTo>
                  <a:lnTo>
                    <a:pt x="332" y="1161"/>
                  </a:lnTo>
                  <a:lnTo>
                    <a:pt x="373" y="1190"/>
                  </a:lnTo>
                  <a:lnTo>
                    <a:pt x="417" y="1214"/>
                  </a:lnTo>
                  <a:lnTo>
                    <a:pt x="462" y="1234"/>
                  </a:lnTo>
                  <a:lnTo>
                    <a:pt x="509" y="1251"/>
                  </a:lnTo>
                  <a:lnTo>
                    <a:pt x="556" y="1265"/>
                  </a:lnTo>
                  <a:lnTo>
                    <a:pt x="606" y="1273"/>
                  </a:lnTo>
                  <a:lnTo>
                    <a:pt x="655" y="1277"/>
                  </a:lnTo>
                  <a:lnTo>
                    <a:pt x="705" y="1278"/>
                  </a:lnTo>
                  <a:lnTo>
                    <a:pt x="707" y="1277"/>
                  </a:lnTo>
                  <a:lnTo>
                    <a:pt x="707" y="138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321" name="Freeform 9"/>
            <p:cNvSpPr>
              <a:spLocks/>
            </p:cNvSpPr>
            <p:nvPr/>
          </p:nvSpPr>
          <p:spPr bwMode="auto">
            <a:xfrm>
              <a:off x="4778" y="3110"/>
              <a:ext cx="236" cy="460"/>
            </a:xfrm>
            <a:custGeom>
              <a:avLst/>
              <a:gdLst>
                <a:gd name="T0" fmla="*/ 5 w 707"/>
                <a:gd name="T1" fmla="*/ 153 h 1381"/>
                <a:gd name="T2" fmla="*/ 17 w 707"/>
                <a:gd name="T3" fmla="*/ 152 h 1381"/>
                <a:gd name="T4" fmla="*/ 28 w 707"/>
                <a:gd name="T5" fmla="*/ 149 h 1381"/>
                <a:gd name="T6" fmla="*/ 39 w 707"/>
                <a:gd name="T7" fmla="*/ 144 h 1381"/>
                <a:gd name="T8" fmla="*/ 49 w 707"/>
                <a:gd name="T9" fmla="*/ 137 h 1381"/>
                <a:gd name="T10" fmla="*/ 58 w 707"/>
                <a:gd name="T11" fmla="*/ 129 h 1381"/>
                <a:gd name="T12" fmla="*/ 66 w 707"/>
                <a:gd name="T13" fmla="*/ 119 h 1381"/>
                <a:gd name="T14" fmla="*/ 71 w 707"/>
                <a:gd name="T15" fmla="*/ 109 h 1381"/>
                <a:gd name="T16" fmla="*/ 76 w 707"/>
                <a:gd name="T17" fmla="*/ 98 h 1381"/>
                <a:gd name="T18" fmla="*/ 78 w 707"/>
                <a:gd name="T19" fmla="*/ 86 h 1381"/>
                <a:gd name="T20" fmla="*/ 79 w 707"/>
                <a:gd name="T21" fmla="*/ 74 h 1381"/>
                <a:gd name="T22" fmla="*/ 77 w 707"/>
                <a:gd name="T23" fmla="*/ 62 h 1381"/>
                <a:gd name="T24" fmla="*/ 74 w 707"/>
                <a:gd name="T25" fmla="*/ 51 h 1381"/>
                <a:gd name="T26" fmla="*/ 69 w 707"/>
                <a:gd name="T27" fmla="*/ 40 h 1381"/>
                <a:gd name="T28" fmla="*/ 63 w 707"/>
                <a:gd name="T29" fmla="*/ 29 h 1381"/>
                <a:gd name="T30" fmla="*/ 55 w 707"/>
                <a:gd name="T31" fmla="*/ 21 h 1381"/>
                <a:gd name="T32" fmla="*/ 45 w 707"/>
                <a:gd name="T33" fmla="*/ 13 h 1381"/>
                <a:gd name="T34" fmla="*/ 35 w 707"/>
                <a:gd name="T35" fmla="*/ 7 h 1381"/>
                <a:gd name="T36" fmla="*/ 24 w 707"/>
                <a:gd name="T37" fmla="*/ 3 h 1381"/>
                <a:gd name="T38" fmla="*/ 12 w 707"/>
                <a:gd name="T39" fmla="*/ 1 h 1381"/>
                <a:gd name="T40" fmla="*/ 0 w 707"/>
                <a:gd name="T41" fmla="*/ 0 h 1381"/>
                <a:gd name="T42" fmla="*/ 6 w 707"/>
                <a:gd name="T43" fmla="*/ 11 h 1381"/>
                <a:gd name="T44" fmla="*/ 16 w 707"/>
                <a:gd name="T45" fmla="*/ 13 h 1381"/>
                <a:gd name="T46" fmla="*/ 27 w 707"/>
                <a:gd name="T47" fmla="*/ 16 h 1381"/>
                <a:gd name="T48" fmla="*/ 37 w 707"/>
                <a:gd name="T49" fmla="*/ 21 h 1381"/>
                <a:gd name="T50" fmla="*/ 46 w 707"/>
                <a:gd name="T51" fmla="*/ 27 h 1381"/>
                <a:gd name="T52" fmla="*/ 53 w 707"/>
                <a:gd name="T53" fmla="*/ 35 h 1381"/>
                <a:gd name="T54" fmla="*/ 60 w 707"/>
                <a:gd name="T55" fmla="*/ 45 h 1381"/>
                <a:gd name="T56" fmla="*/ 64 w 707"/>
                <a:gd name="T57" fmla="*/ 55 h 1381"/>
                <a:gd name="T58" fmla="*/ 67 w 707"/>
                <a:gd name="T59" fmla="*/ 65 h 1381"/>
                <a:gd name="T60" fmla="*/ 68 w 707"/>
                <a:gd name="T61" fmla="*/ 76 h 1381"/>
                <a:gd name="T62" fmla="*/ 67 w 707"/>
                <a:gd name="T63" fmla="*/ 87 h 1381"/>
                <a:gd name="T64" fmla="*/ 64 w 707"/>
                <a:gd name="T65" fmla="*/ 98 h 1381"/>
                <a:gd name="T66" fmla="*/ 60 w 707"/>
                <a:gd name="T67" fmla="*/ 108 h 1381"/>
                <a:gd name="T68" fmla="*/ 54 w 707"/>
                <a:gd name="T69" fmla="*/ 117 h 1381"/>
                <a:gd name="T70" fmla="*/ 46 w 707"/>
                <a:gd name="T71" fmla="*/ 126 h 1381"/>
                <a:gd name="T72" fmla="*/ 37 w 707"/>
                <a:gd name="T73" fmla="*/ 132 h 1381"/>
                <a:gd name="T74" fmla="*/ 27 w 707"/>
                <a:gd name="T75" fmla="*/ 137 h 1381"/>
                <a:gd name="T76" fmla="*/ 17 w 707"/>
                <a:gd name="T77" fmla="*/ 140 h 1381"/>
                <a:gd name="T78" fmla="*/ 6 w 707"/>
                <a:gd name="T79" fmla="*/ 142 h 1381"/>
                <a:gd name="T80" fmla="*/ 0 w 707"/>
                <a:gd name="T81" fmla="*/ 142 h 1381"/>
                <a:gd name="T82" fmla="*/ 0 w 707"/>
                <a:gd name="T83" fmla="*/ 153 h 1381"/>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707" h="1381">
                  <a:moveTo>
                    <a:pt x="0" y="1381"/>
                  </a:moveTo>
                  <a:lnTo>
                    <a:pt x="46" y="1379"/>
                  </a:lnTo>
                  <a:lnTo>
                    <a:pt x="98" y="1375"/>
                  </a:lnTo>
                  <a:lnTo>
                    <a:pt x="152" y="1368"/>
                  </a:lnTo>
                  <a:lnTo>
                    <a:pt x="205" y="1355"/>
                  </a:lnTo>
                  <a:lnTo>
                    <a:pt x="255" y="1338"/>
                  </a:lnTo>
                  <a:lnTo>
                    <a:pt x="305" y="1317"/>
                  </a:lnTo>
                  <a:lnTo>
                    <a:pt x="354" y="1293"/>
                  </a:lnTo>
                  <a:lnTo>
                    <a:pt x="401" y="1265"/>
                  </a:lnTo>
                  <a:lnTo>
                    <a:pt x="444" y="1234"/>
                  </a:lnTo>
                  <a:lnTo>
                    <a:pt x="484" y="1198"/>
                  </a:lnTo>
                  <a:lnTo>
                    <a:pt x="522" y="1160"/>
                  </a:lnTo>
                  <a:lnTo>
                    <a:pt x="558" y="1120"/>
                  </a:lnTo>
                  <a:lnTo>
                    <a:pt x="590" y="1076"/>
                  </a:lnTo>
                  <a:lnTo>
                    <a:pt x="618" y="1029"/>
                  </a:lnTo>
                  <a:lnTo>
                    <a:pt x="642" y="982"/>
                  </a:lnTo>
                  <a:lnTo>
                    <a:pt x="664" y="931"/>
                  </a:lnTo>
                  <a:lnTo>
                    <a:pt x="679" y="879"/>
                  </a:lnTo>
                  <a:lnTo>
                    <a:pt x="693" y="828"/>
                  </a:lnTo>
                  <a:lnTo>
                    <a:pt x="702" y="774"/>
                  </a:lnTo>
                  <a:lnTo>
                    <a:pt x="706" y="721"/>
                  </a:lnTo>
                  <a:lnTo>
                    <a:pt x="707" y="667"/>
                  </a:lnTo>
                  <a:lnTo>
                    <a:pt x="704" y="612"/>
                  </a:lnTo>
                  <a:lnTo>
                    <a:pt x="695" y="559"/>
                  </a:lnTo>
                  <a:lnTo>
                    <a:pt x="683" y="506"/>
                  </a:lnTo>
                  <a:lnTo>
                    <a:pt x="667" y="455"/>
                  </a:lnTo>
                  <a:lnTo>
                    <a:pt x="646" y="405"/>
                  </a:lnTo>
                  <a:lnTo>
                    <a:pt x="622" y="358"/>
                  </a:lnTo>
                  <a:lnTo>
                    <a:pt x="593" y="311"/>
                  </a:lnTo>
                  <a:lnTo>
                    <a:pt x="563" y="265"/>
                  </a:lnTo>
                  <a:lnTo>
                    <a:pt x="528" y="224"/>
                  </a:lnTo>
                  <a:lnTo>
                    <a:pt x="490" y="186"/>
                  </a:lnTo>
                  <a:lnTo>
                    <a:pt x="450" y="150"/>
                  </a:lnTo>
                  <a:lnTo>
                    <a:pt x="407" y="119"/>
                  </a:lnTo>
                  <a:lnTo>
                    <a:pt x="360" y="89"/>
                  </a:lnTo>
                  <a:lnTo>
                    <a:pt x="314" y="65"/>
                  </a:lnTo>
                  <a:lnTo>
                    <a:pt x="263" y="45"/>
                  </a:lnTo>
                  <a:lnTo>
                    <a:pt x="212" y="27"/>
                  </a:lnTo>
                  <a:lnTo>
                    <a:pt x="160" y="15"/>
                  </a:lnTo>
                  <a:lnTo>
                    <a:pt x="108" y="5"/>
                  </a:lnTo>
                  <a:lnTo>
                    <a:pt x="54" y="0"/>
                  </a:lnTo>
                  <a:lnTo>
                    <a:pt x="0" y="0"/>
                  </a:lnTo>
                  <a:lnTo>
                    <a:pt x="0" y="102"/>
                  </a:lnTo>
                  <a:lnTo>
                    <a:pt x="50" y="102"/>
                  </a:lnTo>
                  <a:lnTo>
                    <a:pt x="98" y="105"/>
                  </a:lnTo>
                  <a:lnTo>
                    <a:pt x="147" y="113"/>
                  </a:lnTo>
                  <a:lnTo>
                    <a:pt x="196" y="126"/>
                  </a:lnTo>
                  <a:lnTo>
                    <a:pt x="244" y="142"/>
                  </a:lnTo>
                  <a:lnTo>
                    <a:pt x="288" y="164"/>
                  </a:lnTo>
                  <a:lnTo>
                    <a:pt x="332" y="188"/>
                  </a:lnTo>
                  <a:lnTo>
                    <a:pt x="373" y="215"/>
                  </a:lnTo>
                  <a:lnTo>
                    <a:pt x="412" y="246"/>
                  </a:lnTo>
                  <a:lnTo>
                    <a:pt x="447" y="282"/>
                  </a:lnTo>
                  <a:lnTo>
                    <a:pt x="480" y="319"/>
                  </a:lnTo>
                  <a:lnTo>
                    <a:pt x="510" y="359"/>
                  </a:lnTo>
                  <a:lnTo>
                    <a:pt x="536" y="402"/>
                  </a:lnTo>
                  <a:lnTo>
                    <a:pt x="559" y="445"/>
                  </a:lnTo>
                  <a:lnTo>
                    <a:pt x="577" y="493"/>
                  </a:lnTo>
                  <a:lnTo>
                    <a:pt x="592" y="540"/>
                  </a:lnTo>
                  <a:lnTo>
                    <a:pt x="602" y="589"/>
                  </a:lnTo>
                  <a:lnTo>
                    <a:pt x="609" y="639"/>
                  </a:lnTo>
                  <a:lnTo>
                    <a:pt x="612" y="688"/>
                  </a:lnTo>
                  <a:lnTo>
                    <a:pt x="610" y="738"/>
                  </a:lnTo>
                  <a:lnTo>
                    <a:pt x="603" y="787"/>
                  </a:lnTo>
                  <a:lnTo>
                    <a:pt x="593" y="836"/>
                  </a:lnTo>
                  <a:lnTo>
                    <a:pt x="579" y="884"/>
                  </a:lnTo>
                  <a:lnTo>
                    <a:pt x="559" y="930"/>
                  </a:lnTo>
                  <a:lnTo>
                    <a:pt x="537" y="975"/>
                  </a:lnTo>
                  <a:lnTo>
                    <a:pt x="511" y="1017"/>
                  </a:lnTo>
                  <a:lnTo>
                    <a:pt x="482" y="1058"/>
                  </a:lnTo>
                  <a:lnTo>
                    <a:pt x="450" y="1095"/>
                  </a:lnTo>
                  <a:lnTo>
                    <a:pt x="413" y="1131"/>
                  </a:lnTo>
                  <a:lnTo>
                    <a:pt x="375" y="1161"/>
                  </a:lnTo>
                  <a:lnTo>
                    <a:pt x="335" y="1190"/>
                  </a:lnTo>
                  <a:lnTo>
                    <a:pt x="292" y="1214"/>
                  </a:lnTo>
                  <a:lnTo>
                    <a:pt x="245" y="1234"/>
                  </a:lnTo>
                  <a:lnTo>
                    <a:pt x="198" y="1251"/>
                  </a:lnTo>
                  <a:lnTo>
                    <a:pt x="152" y="1265"/>
                  </a:lnTo>
                  <a:lnTo>
                    <a:pt x="102" y="1273"/>
                  </a:lnTo>
                  <a:lnTo>
                    <a:pt x="52" y="1277"/>
                  </a:lnTo>
                  <a:lnTo>
                    <a:pt x="2" y="1278"/>
                  </a:lnTo>
                  <a:lnTo>
                    <a:pt x="0" y="1277"/>
                  </a:lnTo>
                  <a:lnTo>
                    <a:pt x="0" y="138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322" name="Freeform 10"/>
            <p:cNvSpPr>
              <a:spLocks/>
            </p:cNvSpPr>
            <p:nvPr/>
          </p:nvSpPr>
          <p:spPr bwMode="auto">
            <a:xfrm>
              <a:off x="4776" y="3161"/>
              <a:ext cx="20" cy="40"/>
            </a:xfrm>
            <a:custGeom>
              <a:avLst/>
              <a:gdLst>
                <a:gd name="T0" fmla="*/ 0 w 60"/>
                <a:gd name="T1" fmla="*/ 13 h 119"/>
                <a:gd name="T2" fmla="*/ 0 w 60"/>
                <a:gd name="T3" fmla="*/ 0 h 119"/>
                <a:gd name="T4" fmla="*/ 7 w 60"/>
                <a:gd name="T5" fmla="*/ 0 h 119"/>
                <a:gd name="T6" fmla="*/ 7 w 60"/>
                <a:gd name="T7" fmla="*/ 13 h 119"/>
                <a:gd name="T8" fmla="*/ 0 w 60"/>
                <a:gd name="T9" fmla="*/ 13 h 119"/>
                <a:gd name="T10" fmla="*/ 0 w 60"/>
                <a:gd name="T11" fmla="*/ 13 h 1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119">
                  <a:moveTo>
                    <a:pt x="0" y="119"/>
                  </a:moveTo>
                  <a:lnTo>
                    <a:pt x="0" y="0"/>
                  </a:lnTo>
                  <a:lnTo>
                    <a:pt x="60" y="0"/>
                  </a:lnTo>
                  <a:lnTo>
                    <a:pt x="60" y="119"/>
                  </a:lnTo>
                  <a:lnTo>
                    <a:pt x="0" y="1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323" name="Freeform 11"/>
            <p:cNvSpPr>
              <a:spLocks/>
            </p:cNvSpPr>
            <p:nvPr/>
          </p:nvSpPr>
          <p:spPr bwMode="auto">
            <a:xfrm>
              <a:off x="4776" y="3478"/>
              <a:ext cx="20" cy="39"/>
            </a:xfrm>
            <a:custGeom>
              <a:avLst/>
              <a:gdLst>
                <a:gd name="T0" fmla="*/ 0 w 60"/>
                <a:gd name="T1" fmla="*/ 13 h 119"/>
                <a:gd name="T2" fmla="*/ 0 w 60"/>
                <a:gd name="T3" fmla="*/ 0 h 119"/>
                <a:gd name="T4" fmla="*/ 7 w 60"/>
                <a:gd name="T5" fmla="*/ 0 h 119"/>
                <a:gd name="T6" fmla="*/ 7 w 60"/>
                <a:gd name="T7" fmla="*/ 13 h 119"/>
                <a:gd name="T8" fmla="*/ 0 w 60"/>
                <a:gd name="T9" fmla="*/ 13 h 119"/>
                <a:gd name="T10" fmla="*/ 0 w 60"/>
                <a:gd name="T11" fmla="*/ 13 h 1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119">
                  <a:moveTo>
                    <a:pt x="0" y="119"/>
                  </a:moveTo>
                  <a:lnTo>
                    <a:pt x="0" y="0"/>
                  </a:lnTo>
                  <a:lnTo>
                    <a:pt x="60" y="0"/>
                  </a:lnTo>
                  <a:lnTo>
                    <a:pt x="60" y="119"/>
                  </a:lnTo>
                  <a:lnTo>
                    <a:pt x="0" y="1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324" name="Freeform 12"/>
            <p:cNvSpPr>
              <a:spLocks/>
            </p:cNvSpPr>
            <p:nvPr/>
          </p:nvSpPr>
          <p:spPr bwMode="auto">
            <a:xfrm>
              <a:off x="4924" y="3330"/>
              <a:ext cx="39" cy="20"/>
            </a:xfrm>
            <a:custGeom>
              <a:avLst/>
              <a:gdLst>
                <a:gd name="T0" fmla="*/ 0 w 117"/>
                <a:gd name="T1" fmla="*/ 0 h 60"/>
                <a:gd name="T2" fmla="*/ 13 w 117"/>
                <a:gd name="T3" fmla="*/ 0 h 60"/>
                <a:gd name="T4" fmla="*/ 13 w 117"/>
                <a:gd name="T5" fmla="*/ 7 h 60"/>
                <a:gd name="T6" fmla="*/ 0 w 117"/>
                <a:gd name="T7" fmla="*/ 7 h 60"/>
                <a:gd name="T8" fmla="*/ 0 w 117"/>
                <a:gd name="T9" fmla="*/ 0 h 60"/>
                <a:gd name="T10" fmla="*/ 0 w 117"/>
                <a:gd name="T11" fmla="*/ 0 h 6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7" h="60">
                  <a:moveTo>
                    <a:pt x="0" y="0"/>
                  </a:moveTo>
                  <a:lnTo>
                    <a:pt x="117" y="0"/>
                  </a:lnTo>
                  <a:lnTo>
                    <a:pt x="117" y="60"/>
                  </a:lnTo>
                  <a:lnTo>
                    <a:pt x="0" y="6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325" name="Freeform 13"/>
            <p:cNvSpPr>
              <a:spLocks/>
            </p:cNvSpPr>
            <p:nvPr/>
          </p:nvSpPr>
          <p:spPr bwMode="auto">
            <a:xfrm>
              <a:off x="4609" y="3330"/>
              <a:ext cx="39" cy="20"/>
            </a:xfrm>
            <a:custGeom>
              <a:avLst/>
              <a:gdLst>
                <a:gd name="T0" fmla="*/ 0 w 119"/>
                <a:gd name="T1" fmla="*/ 0 h 60"/>
                <a:gd name="T2" fmla="*/ 13 w 119"/>
                <a:gd name="T3" fmla="*/ 0 h 60"/>
                <a:gd name="T4" fmla="*/ 13 w 119"/>
                <a:gd name="T5" fmla="*/ 7 h 60"/>
                <a:gd name="T6" fmla="*/ 0 w 119"/>
                <a:gd name="T7" fmla="*/ 7 h 60"/>
                <a:gd name="T8" fmla="*/ 0 w 119"/>
                <a:gd name="T9" fmla="*/ 0 h 60"/>
                <a:gd name="T10" fmla="*/ 0 w 119"/>
                <a:gd name="T11" fmla="*/ 0 h 6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 h="60">
                  <a:moveTo>
                    <a:pt x="0" y="0"/>
                  </a:moveTo>
                  <a:lnTo>
                    <a:pt x="119" y="0"/>
                  </a:lnTo>
                  <a:lnTo>
                    <a:pt x="119" y="60"/>
                  </a:lnTo>
                  <a:lnTo>
                    <a:pt x="0" y="6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326" name="Freeform 14"/>
            <p:cNvSpPr>
              <a:spLocks/>
            </p:cNvSpPr>
            <p:nvPr/>
          </p:nvSpPr>
          <p:spPr bwMode="auto">
            <a:xfrm>
              <a:off x="4846" y="3180"/>
              <a:ext cx="38" cy="45"/>
            </a:xfrm>
            <a:custGeom>
              <a:avLst/>
              <a:gdLst>
                <a:gd name="T0" fmla="*/ 0 w 112"/>
                <a:gd name="T1" fmla="*/ 11 h 134"/>
                <a:gd name="T2" fmla="*/ 7 w 112"/>
                <a:gd name="T3" fmla="*/ 0 h 134"/>
                <a:gd name="T4" fmla="*/ 13 w 112"/>
                <a:gd name="T5" fmla="*/ 3 h 134"/>
                <a:gd name="T6" fmla="*/ 6 w 112"/>
                <a:gd name="T7" fmla="*/ 15 h 134"/>
                <a:gd name="T8" fmla="*/ 0 w 112"/>
                <a:gd name="T9" fmla="*/ 11 h 134"/>
                <a:gd name="T10" fmla="*/ 0 w 112"/>
                <a:gd name="T11" fmla="*/ 11 h 13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134">
                  <a:moveTo>
                    <a:pt x="0" y="102"/>
                  </a:moveTo>
                  <a:lnTo>
                    <a:pt x="60" y="0"/>
                  </a:lnTo>
                  <a:lnTo>
                    <a:pt x="112" y="31"/>
                  </a:lnTo>
                  <a:lnTo>
                    <a:pt x="52" y="134"/>
                  </a:lnTo>
                  <a:lnTo>
                    <a:pt x="0" y="10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327" name="Freeform 15"/>
            <p:cNvSpPr>
              <a:spLocks/>
            </p:cNvSpPr>
            <p:nvPr/>
          </p:nvSpPr>
          <p:spPr bwMode="auto">
            <a:xfrm>
              <a:off x="4689" y="3454"/>
              <a:ext cx="37" cy="44"/>
            </a:xfrm>
            <a:custGeom>
              <a:avLst/>
              <a:gdLst>
                <a:gd name="T0" fmla="*/ 0 w 111"/>
                <a:gd name="T1" fmla="*/ 11 h 133"/>
                <a:gd name="T2" fmla="*/ 6 w 111"/>
                <a:gd name="T3" fmla="*/ 0 h 133"/>
                <a:gd name="T4" fmla="*/ 12 w 111"/>
                <a:gd name="T5" fmla="*/ 3 h 133"/>
                <a:gd name="T6" fmla="*/ 6 w 111"/>
                <a:gd name="T7" fmla="*/ 15 h 133"/>
                <a:gd name="T8" fmla="*/ 0 w 111"/>
                <a:gd name="T9" fmla="*/ 11 h 133"/>
                <a:gd name="T10" fmla="*/ 0 w 111"/>
                <a:gd name="T11" fmla="*/ 11 h 1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1" h="133">
                  <a:moveTo>
                    <a:pt x="0" y="103"/>
                  </a:moveTo>
                  <a:lnTo>
                    <a:pt x="58" y="0"/>
                  </a:lnTo>
                  <a:lnTo>
                    <a:pt x="111" y="30"/>
                  </a:lnTo>
                  <a:lnTo>
                    <a:pt x="52" y="133"/>
                  </a:lnTo>
                  <a:lnTo>
                    <a:pt x="0" y="10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328" name="Freeform 16"/>
            <p:cNvSpPr>
              <a:spLocks/>
            </p:cNvSpPr>
            <p:nvPr/>
          </p:nvSpPr>
          <p:spPr bwMode="auto">
            <a:xfrm>
              <a:off x="4900" y="3400"/>
              <a:ext cx="45" cy="38"/>
            </a:xfrm>
            <a:custGeom>
              <a:avLst/>
              <a:gdLst>
                <a:gd name="T0" fmla="*/ 3 w 134"/>
                <a:gd name="T1" fmla="*/ 0 h 112"/>
                <a:gd name="T2" fmla="*/ 15 w 134"/>
                <a:gd name="T3" fmla="*/ 7 h 112"/>
                <a:gd name="T4" fmla="*/ 12 w 134"/>
                <a:gd name="T5" fmla="*/ 13 h 112"/>
                <a:gd name="T6" fmla="*/ 0 w 134"/>
                <a:gd name="T7" fmla="*/ 6 h 112"/>
                <a:gd name="T8" fmla="*/ 3 w 134"/>
                <a:gd name="T9" fmla="*/ 0 h 112"/>
                <a:gd name="T10" fmla="*/ 3 w 134"/>
                <a:gd name="T11" fmla="*/ 0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4" h="112">
                  <a:moveTo>
                    <a:pt x="31" y="0"/>
                  </a:moveTo>
                  <a:lnTo>
                    <a:pt x="134" y="59"/>
                  </a:lnTo>
                  <a:lnTo>
                    <a:pt x="105" y="112"/>
                  </a:lnTo>
                  <a:lnTo>
                    <a:pt x="0" y="53"/>
                  </a:lnTo>
                  <a:lnTo>
                    <a:pt x="3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329" name="Freeform 17"/>
            <p:cNvSpPr>
              <a:spLocks/>
            </p:cNvSpPr>
            <p:nvPr/>
          </p:nvSpPr>
          <p:spPr bwMode="auto">
            <a:xfrm>
              <a:off x="4627" y="3242"/>
              <a:ext cx="45" cy="37"/>
            </a:xfrm>
            <a:custGeom>
              <a:avLst/>
              <a:gdLst>
                <a:gd name="T0" fmla="*/ 3 w 134"/>
                <a:gd name="T1" fmla="*/ 0 h 113"/>
                <a:gd name="T2" fmla="*/ 15 w 134"/>
                <a:gd name="T3" fmla="*/ 7 h 113"/>
                <a:gd name="T4" fmla="*/ 12 w 134"/>
                <a:gd name="T5" fmla="*/ 12 h 113"/>
                <a:gd name="T6" fmla="*/ 0 w 134"/>
                <a:gd name="T7" fmla="*/ 6 h 113"/>
                <a:gd name="T8" fmla="*/ 3 w 134"/>
                <a:gd name="T9" fmla="*/ 0 h 113"/>
                <a:gd name="T10" fmla="*/ 3 w 134"/>
                <a:gd name="T11" fmla="*/ 0 h 1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4" h="113">
                  <a:moveTo>
                    <a:pt x="31" y="0"/>
                  </a:moveTo>
                  <a:lnTo>
                    <a:pt x="134" y="60"/>
                  </a:lnTo>
                  <a:lnTo>
                    <a:pt x="103" y="113"/>
                  </a:lnTo>
                  <a:lnTo>
                    <a:pt x="0" y="53"/>
                  </a:lnTo>
                  <a:lnTo>
                    <a:pt x="3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330" name="Freeform 18"/>
            <p:cNvSpPr>
              <a:spLocks/>
            </p:cNvSpPr>
            <p:nvPr/>
          </p:nvSpPr>
          <p:spPr bwMode="auto">
            <a:xfrm>
              <a:off x="4689" y="3179"/>
              <a:ext cx="37" cy="45"/>
            </a:xfrm>
            <a:custGeom>
              <a:avLst/>
              <a:gdLst>
                <a:gd name="T0" fmla="*/ 12 w 111"/>
                <a:gd name="T1" fmla="*/ 12 h 134"/>
                <a:gd name="T2" fmla="*/ 6 w 111"/>
                <a:gd name="T3" fmla="*/ 0 h 134"/>
                <a:gd name="T4" fmla="*/ 0 w 111"/>
                <a:gd name="T5" fmla="*/ 3 h 134"/>
                <a:gd name="T6" fmla="*/ 6 w 111"/>
                <a:gd name="T7" fmla="*/ 15 h 134"/>
                <a:gd name="T8" fmla="*/ 12 w 111"/>
                <a:gd name="T9" fmla="*/ 12 h 134"/>
                <a:gd name="T10" fmla="*/ 12 w 111"/>
                <a:gd name="T11" fmla="*/ 12 h 13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1" h="134">
                  <a:moveTo>
                    <a:pt x="111" y="103"/>
                  </a:moveTo>
                  <a:lnTo>
                    <a:pt x="52" y="0"/>
                  </a:lnTo>
                  <a:lnTo>
                    <a:pt x="0" y="31"/>
                  </a:lnTo>
                  <a:lnTo>
                    <a:pt x="58" y="134"/>
                  </a:lnTo>
                  <a:lnTo>
                    <a:pt x="111" y="10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331" name="Freeform 19"/>
            <p:cNvSpPr>
              <a:spLocks/>
            </p:cNvSpPr>
            <p:nvPr/>
          </p:nvSpPr>
          <p:spPr bwMode="auto">
            <a:xfrm>
              <a:off x="4846" y="3453"/>
              <a:ext cx="38" cy="44"/>
            </a:xfrm>
            <a:custGeom>
              <a:avLst/>
              <a:gdLst>
                <a:gd name="T0" fmla="*/ 13 w 112"/>
                <a:gd name="T1" fmla="*/ 11 h 133"/>
                <a:gd name="T2" fmla="*/ 6 w 112"/>
                <a:gd name="T3" fmla="*/ 0 h 133"/>
                <a:gd name="T4" fmla="*/ 0 w 112"/>
                <a:gd name="T5" fmla="*/ 3 h 133"/>
                <a:gd name="T6" fmla="*/ 7 w 112"/>
                <a:gd name="T7" fmla="*/ 15 h 133"/>
                <a:gd name="T8" fmla="*/ 13 w 112"/>
                <a:gd name="T9" fmla="*/ 11 h 133"/>
                <a:gd name="T10" fmla="*/ 13 w 112"/>
                <a:gd name="T11" fmla="*/ 11 h 1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133">
                  <a:moveTo>
                    <a:pt x="112" y="103"/>
                  </a:moveTo>
                  <a:lnTo>
                    <a:pt x="52" y="0"/>
                  </a:lnTo>
                  <a:lnTo>
                    <a:pt x="0" y="31"/>
                  </a:lnTo>
                  <a:lnTo>
                    <a:pt x="60" y="133"/>
                  </a:lnTo>
                  <a:lnTo>
                    <a:pt x="112" y="10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332" name="Freeform 20"/>
            <p:cNvSpPr>
              <a:spLocks/>
            </p:cNvSpPr>
            <p:nvPr/>
          </p:nvSpPr>
          <p:spPr bwMode="auto">
            <a:xfrm>
              <a:off x="4628" y="3400"/>
              <a:ext cx="44" cy="37"/>
            </a:xfrm>
            <a:custGeom>
              <a:avLst/>
              <a:gdLst>
                <a:gd name="T0" fmla="*/ 11 w 133"/>
                <a:gd name="T1" fmla="*/ 0 h 112"/>
                <a:gd name="T2" fmla="*/ 0 w 133"/>
                <a:gd name="T3" fmla="*/ 7 h 112"/>
                <a:gd name="T4" fmla="*/ 3 w 133"/>
                <a:gd name="T5" fmla="*/ 12 h 112"/>
                <a:gd name="T6" fmla="*/ 15 w 133"/>
                <a:gd name="T7" fmla="*/ 6 h 112"/>
                <a:gd name="T8" fmla="*/ 11 w 133"/>
                <a:gd name="T9" fmla="*/ 0 h 112"/>
                <a:gd name="T10" fmla="*/ 11 w 133"/>
                <a:gd name="T11" fmla="*/ 0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3" h="112">
                  <a:moveTo>
                    <a:pt x="103" y="0"/>
                  </a:moveTo>
                  <a:lnTo>
                    <a:pt x="0" y="60"/>
                  </a:lnTo>
                  <a:lnTo>
                    <a:pt x="30" y="112"/>
                  </a:lnTo>
                  <a:lnTo>
                    <a:pt x="133" y="52"/>
                  </a:lnTo>
                  <a:lnTo>
                    <a:pt x="10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333" name="Freeform 21"/>
            <p:cNvSpPr>
              <a:spLocks/>
            </p:cNvSpPr>
            <p:nvPr/>
          </p:nvSpPr>
          <p:spPr bwMode="auto">
            <a:xfrm>
              <a:off x="4901" y="3241"/>
              <a:ext cx="45" cy="37"/>
            </a:xfrm>
            <a:custGeom>
              <a:avLst/>
              <a:gdLst>
                <a:gd name="T0" fmla="*/ 12 w 134"/>
                <a:gd name="T1" fmla="*/ 0 h 112"/>
                <a:gd name="T2" fmla="*/ 0 w 134"/>
                <a:gd name="T3" fmla="*/ 6 h 112"/>
                <a:gd name="T4" fmla="*/ 3 w 134"/>
                <a:gd name="T5" fmla="*/ 12 h 112"/>
                <a:gd name="T6" fmla="*/ 15 w 134"/>
                <a:gd name="T7" fmla="*/ 6 h 112"/>
                <a:gd name="T8" fmla="*/ 12 w 134"/>
                <a:gd name="T9" fmla="*/ 0 h 112"/>
                <a:gd name="T10" fmla="*/ 12 w 134"/>
                <a:gd name="T11" fmla="*/ 0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4" h="112">
                  <a:moveTo>
                    <a:pt x="103" y="0"/>
                  </a:moveTo>
                  <a:lnTo>
                    <a:pt x="0" y="58"/>
                  </a:lnTo>
                  <a:lnTo>
                    <a:pt x="31" y="112"/>
                  </a:lnTo>
                  <a:lnTo>
                    <a:pt x="134" y="54"/>
                  </a:lnTo>
                  <a:lnTo>
                    <a:pt x="10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334" name="Freeform 22"/>
            <p:cNvSpPr>
              <a:spLocks/>
            </p:cNvSpPr>
            <p:nvPr/>
          </p:nvSpPr>
          <p:spPr bwMode="auto">
            <a:xfrm>
              <a:off x="4663" y="3319"/>
              <a:ext cx="118" cy="40"/>
            </a:xfrm>
            <a:custGeom>
              <a:avLst/>
              <a:gdLst>
                <a:gd name="T0" fmla="*/ 39 w 352"/>
                <a:gd name="T1" fmla="*/ 0 h 121"/>
                <a:gd name="T2" fmla="*/ 0 w 352"/>
                <a:gd name="T3" fmla="*/ 6 h 121"/>
                <a:gd name="T4" fmla="*/ 0 w 352"/>
                <a:gd name="T5" fmla="*/ 11 h 121"/>
                <a:gd name="T6" fmla="*/ 40 w 352"/>
                <a:gd name="T7" fmla="*/ 13 h 121"/>
                <a:gd name="T8" fmla="*/ 39 w 352"/>
                <a:gd name="T9" fmla="*/ 0 h 121"/>
                <a:gd name="T10" fmla="*/ 39 w 352"/>
                <a:gd name="T11" fmla="*/ 0 h 1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2" h="121">
                  <a:moveTo>
                    <a:pt x="346" y="0"/>
                  </a:moveTo>
                  <a:lnTo>
                    <a:pt x="4" y="54"/>
                  </a:lnTo>
                  <a:lnTo>
                    <a:pt x="0" y="102"/>
                  </a:lnTo>
                  <a:lnTo>
                    <a:pt x="352" y="121"/>
                  </a:lnTo>
                  <a:lnTo>
                    <a:pt x="34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335" name="Freeform 23"/>
            <p:cNvSpPr>
              <a:spLocks/>
            </p:cNvSpPr>
            <p:nvPr/>
          </p:nvSpPr>
          <p:spPr bwMode="auto">
            <a:xfrm>
              <a:off x="4771" y="3206"/>
              <a:ext cx="142" cy="138"/>
            </a:xfrm>
            <a:custGeom>
              <a:avLst/>
              <a:gdLst>
                <a:gd name="T0" fmla="*/ 0 w 428"/>
                <a:gd name="T1" fmla="*/ 39 h 416"/>
                <a:gd name="T2" fmla="*/ 45 w 428"/>
                <a:gd name="T3" fmla="*/ 0 h 416"/>
                <a:gd name="T4" fmla="*/ 47 w 428"/>
                <a:gd name="T5" fmla="*/ 2 h 416"/>
                <a:gd name="T6" fmla="*/ 12 w 428"/>
                <a:gd name="T7" fmla="*/ 46 h 416"/>
                <a:gd name="T8" fmla="*/ 0 w 428"/>
                <a:gd name="T9" fmla="*/ 39 h 416"/>
                <a:gd name="T10" fmla="*/ 0 w 428"/>
                <a:gd name="T11" fmla="*/ 39 h 4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8" h="416">
                  <a:moveTo>
                    <a:pt x="0" y="356"/>
                  </a:moveTo>
                  <a:lnTo>
                    <a:pt x="406" y="0"/>
                  </a:lnTo>
                  <a:lnTo>
                    <a:pt x="428" y="22"/>
                  </a:lnTo>
                  <a:lnTo>
                    <a:pt x="110" y="416"/>
                  </a:lnTo>
                  <a:lnTo>
                    <a:pt x="0" y="35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336" name="Freeform 24"/>
            <p:cNvSpPr>
              <a:spLocks/>
            </p:cNvSpPr>
            <p:nvPr/>
          </p:nvSpPr>
          <p:spPr bwMode="auto">
            <a:xfrm>
              <a:off x="4766" y="3030"/>
              <a:ext cx="46" cy="90"/>
            </a:xfrm>
            <a:custGeom>
              <a:avLst/>
              <a:gdLst>
                <a:gd name="T0" fmla="*/ 0 w 139"/>
                <a:gd name="T1" fmla="*/ 28 h 271"/>
                <a:gd name="T2" fmla="*/ 0 w 139"/>
                <a:gd name="T3" fmla="*/ 0 h 271"/>
                <a:gd name="T4" fmla="*/ 15 w 139"/>
                <a:gd name="T5" fmla="*/ 0 h 271"/>
                <a:gd name="T6" fmla="*/ 15 w 139"/>
                <a:gd name="T7" fmla="*/ 30 h 271"/>
                <a:gd name="T8" fmla="*/ 0 w 139"/>
                <a:gd name="T9" fmla="*/ 28 h 271"/>
                <a:gd name="T10" fmla="*/ 0 w 139"/>
                <a:gd name="T11" fmla="*/ 28 h 27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9" h="271">
                  <a:moveTo>
                    <a:pt x="0" y="257"/>
                  </a:moveTo>
                  <a:lnTo>
                    <a:pt x="0" y="0"/>
                  </a:lnTo>
                  <a:lnTo>
                    <a:pt x="139" y="0"/>
                  </a:lnTo>
                  <a:lnTo>
                    <a:pt x="139" y="271"/>
                  </a:lnTo>
                  <a:lnTo>
                    <a:pt x="0" y="25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337" name="Freeform 25"/>
            <p:cNvSpPr>
              <a:spLocks/>
            </p:cNvSpPr>
            <p:nvPr/>
          </p:nvSpPr>
          <p:spPr bwMode="auto">
            <a:xfrm>
              <a:off x="4740" y="3022"/>
              <a:ext cx="97" cy="49"/>
            </a:xfrm>
            <a:custGeom>
              <a:avLst/>
              <a:gdLst>
                <a:gd name="T0" fmla="*/ 6 w 290"/>
                <a:gd name="T1" fmla="*/ 0 h 148"/>
                <a:gd name="T2" fmla="*/ 0 w 290"/>
                <a:gd name="T3" fmla="*/ 6 h 148"/>
                <a:gd name="T4" fmla="*/ 0 w 290"/>
                <a:gd name="T5" fmla="*/ 16 h 148"/>
                <a:gd name="T6" fmla="*/ 32 w 290"/>
                <a:gd name="T7" fmla="*/ 16 h 148"/>
                <a:gd name="T8" fmla="*/ 32 w 290"/>
                <a:gd name="T9" fmla="*/ 6 h 148"/>
                <a:gd name="T10" fmla="*/ 27 w 290"/>
                <a:gd name="T11" fmla="*/ 0 h 148"/>
                <a:gd name="T12" fmla="*/ 6 w 290"/>
                <a:gd name="T13" fmla="*/ 0 h 148"/>
                <a:gd name="T14" fmla="*/ 6 w 290"/>
                <a:gd name="T15" fmla="*/ 0 h 14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0" h="148">
                  <a:moveTo>
                    <a:pt x="55" y="0"/>
                  </a:moveTo>
                  <a:lnTo>
                    <a:pt x="0" y="56"/>
                  </a:lnTo>
                  <a:lnTo>
                    <a:pt x="0" y="148"/>
                  </a:lnTo>
                  <a:lnTo>
                    <a:pt x="290" y="148"/>
                  </a:lnTo>
                  <a:lnTo>
                    <a:pt x="290" y="51"/>
                  </a:lnTo>
                  <a:lnTo>
                    <a:pt x="240" y="0"/>
                  </a:lnTo>
                  <a:lnTo>
                    <a:pt x="5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3318" name="Text Box 26"/>
          <p:cNvSpPr txBox="1">
            <a:spLocks noChangeArrowheads="1"/>
          </p:cNvSpPr>
          <p:nvPr/>
        </p:nvSpPr>
        <p:spPr bwMode="auto">
          <a:xfrm>
            <a:off x="6624638" y="5302250"/>
            <a:ext cx="2514600" cy="641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sz="2600" b="1">
                <a:solidFill>
                  <a:schemeClr val="tx1"/>
                </a:solidFill>
                <a:latin typeface="Tahoma" pitchFamily="34" charset="0"/>
              </a:defRPr>
            </a:lvl1pPr>
            <a:lvl2pPr marL="742950" indent="-285750" eaLnBrk="0" hangingPunct="0">
              <a:defRPr sz="2600" b="1">
                <a:solidFill>
                  <a:schemeClr val="tx1"/>
                </a:solidFill>
                <a:latin typeface="Tahoma" pitchFamily="34" charset="0"/>
              </a:defRPr>
            </a:lvl2pPr>
            <a:lvl3pPr marL="1143000" indent="-228600" eaLnBrk="0" hangingPunct="0">
              <a:defRPr sz="2600" b="1">
                <a:solidFill>
                  <a:schemeClr val="tx1"/>
                </a:solidFill>
                <a:latin typeface="Tahoma" pitchFamily="34" charset="0"/>
              </a:defRPr>
            </a:lvl3pPr>
            <a:lvl4pPr marL="1600200" indent="-228600" eaLnBrk="0" hangingPunct="0">
              <a:defRPr sz="2600" b="1">
                <a:solidFill>
                  <a:schemeClr val="tx1"/>
                </a:solidFill>
                <a:latin typeface="Tahoma" pitchFamily="34" charset="0"/>
              </a:defRPr>
            </a:lvl4pPr>
            <a:lvl5pPr marL="2057400" indent="-228600" eaLnBrk="0" hangingPunct="0">
              <a:defRPr sz="2600" b="1">
                <a:solidFill>
                  <a:schemeClr val="tx1"/>
                </a:solidFill>
                <a:latin typeface="Tahoma" pitchFamily="34" charset="0"/>
              </a:defRPr>
            </a:lvl5pPr>
            <a:lvl6pPr marL="2514600" indent="-228600" algn="ctr" eaLnBrk="0" fontAlgn="base" hangingPunct="0">
              <a:spcBef>
                <a:spcPct val="0"/>
              </a:spcBef>
              <a:spcAft>
                <a:spcPct val="0"/>
              </a:spcAft>
              <a:defRPr sz="2600" b="1">
                <a:solidFill>
                  <a:schemeClr val="tx1"/>
                </a:solidFill>
                <a:latin typeface="Tahoma" pitchFamily="34" charset="0"/>
              </a:defRPr>
            </a:lvl6pPr>
            <a:lvl7pPr marL="2971800" indent="-228600" algn="ctr" eaLnBrk="0" fontAlgn="base" hangingPunct="0">
              <a:spcBef>
                <a:spcPct val="0"/>
              </a:spcBef>
              <a:spcAft>
                <a:spcPct val="0"/>
              </a:spcAft>
              <a:defRPr sz="2600" b="1">
                <a:solidFill>
                  <a:schemeClr val="tx1"/>
                </a:solidFill>
                <a:latin typeface="Tahoma" pitchFamily="34" charset="0"/>
              </a:defRPr>
            </a:lvl7pPr>
            <a:lvl8pPr marL="3429000" indent="-228600" algn="ctr" eaLnBrk="0" fontAlgn="base" hangingPunct="0">
              <a:spcBef>
                <a:spcPct val="0"/>
              </a:spcBef>
              <a:spcAft>
                <a:spcPct val="0"/>
              </a:spcAft>
              <a:defRPr sz="2600" b="1">
                <a:solidFill>
                  <a:schemeClr val="tx1"/>
                </a:solidFill>
                <a:latin typeface="Tahoma" pitchFamily="34" charset="0"/>
              </a:defRPr>
            </a:lvl8pPr>
            <a:lvl9pPr marL="3886200" indent="-228600" algn="ctr" eaLnBrk="0" fontAlgn="base" hangingPunct="0">
              <a:spcBef>
                <a:spcPct val="0"/>
              </a:spcBef>
              <a:spcAft>
                <a:spcPct val="0"/>
              </a:spcAft>
              <a:defRPr sz="2600" b="1">
                <a:solidFill>
                  <a:schemeClr val="tx1"/>
                </a:solidFill>
                <a:latin typeface="Tahoma" pitchFamily="34" charset="0"/>
              </a:defRPr>
            </a:lvl9pPr>
          </a:lstStyle>
          <a:p>
            <a:pPr algn="l" eaLnBrk="1" hangingPunct="1">
              <a:spcBef>
                <a:spcPct val="50000"/>
              </a:spcBef>
            </a:pPr>
            <a:r>
              <a:rPr lang="en-US" altLang="en-US" sz="1800">
                <a:solidFill>
                  <a:schemeClr val="bg1"/>
                </a:solidFill>
                <a:latin typeface="Arial" charset="0"/>
              </a:rPr>
              <a:t>Be ready to present in 75 minutes.</a:t>
            </a:r>
          </a:p>
        </p:txBody>
      </p:sp>
    </p:spTree>
    <p:extLst>
      <p:ext uri="{BB962C8B-B14F-4D97-AF65-F5344CB8AC3E}">
        <p14:creationId xmlns:p14="http://schemas.microsoft.com/office/powerpoint/2010/main" val="3015521513"/>
      </p:ext>
    </p:extLst>
  </p:cSld>
  <p:clrMapOvr>
    <a:masterClrMapping/>
  </p:clrMapOvr>
  <p:transition>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spect="1" noChangeArrowheads="1"/>
          </p:cNvSpPr>
          <p:nvPr>
            <p:ph type="title"/>
          </p:nvPr>
        </p:nvSpPr>
        <p:spPr/>
        <p:txBody>
          <a:bodyPr/>
          <a:lstStyle/>
          <a:p>
            <a:r>
              <a:rPr lang="en-US" dirty="0" smtClean="0"/>
              <a:t>Activity Debrief (1 of 2)</a:t>
            </a:r>
          </a:p>
        </p:txBody>
      </p:sp>
      <p:pic>
        <p:nvPicPr>
          <p:cNvPr id="11267" name="Picture 4" descr="A table:&#10;The first column is Team Assignment. In this column is Complexity &amp; Transfer of Command, Command Staff, and General Staff-Tactical Resources.  The second column is Points To Cover.&#10;&#10;The points to cover next to Complexity &amp; Transfer of Command are: Factors/scenarios that increase complexity, Strategies for maintaining situational awareness, and Steps for assuming command.&#10;&#10;The points to cover next to Command staff are: Primary responsibilities of the Incident Commanders within Unified Command, and Primary responsibilities of the Officers.&#10;&#10;the points to cover next to General Staff-Tactical Resources are: Operations Section Chief responsibilities, tactical resource needs, Span of control, and Ops section organizational structur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7688" y="1082675"/>
            <a:ext cx="7943850" cy="452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spect="1" noChangeArrowheads="1"/>
          </p:cNvSpPr>
          <p:nvPr>
            <p:ph type="title"/>
          </p:nvPr>
        </p:nvSpPr>
        <p:spPr/>
        <p:txBody>
          <a:bodyPr/>
          <a:lstStyle/>
          <a:p>
            <a:r>
              <a:rPr lang="en-US" dirty="0" smtClean="0"/>
              <a:t>Activity Debrief (2 of 2)</a:t>
            </a:r>
          </a:p>
        </p:txBody>
      </p:sp>
      <p:pic>
        <p:nvPicPr>
          <p:cNvPr id="12291" name="Picture 4" descr="A table:&#10;The first column is Team Assignment. In this column is Planning and Unified Command.  The second column is Points To Cover.&#10;&#10;The points to cover next to planning are: Planning process responsibilities, Initial incident objectives, Length of first operational period, Major steps/meetings conducted, and ICS forms used.&#10;&#10;The points to cover next to Unified command are: Unified Command advantages, Jurisdictions/agencies included in the unified command structure, top three challenges associated with using unified command, and strategies to address challenges.&#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988" y="1190625"/>
            <a:ext cx="8312150" cy="436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US" dirty="0" smtClean="0"/>
              <a:t>Unit Objectives (1 of 2)</a:t>
            </a:r>
          </a:p>
        </p:txBody>
      </p:sp>
      <p:sp>
        <p:nvSpPr>
          <p:cNvPr id="7171" name="Rectangle 3"/>
          <p:cNvSpPr>
            <a:spLocks noGrp="1" noChangeArrowheads="1"/>
          </p:cNvSpPr>
          <p:nvPr>
            <p:ph type="body" idx="1"/>
          </p:nvPr>
        </p:nvSpPr>
        <p:spPr>
          <a:xfrm>
            <a:off x="457200" y="1052513"/>
            <a:ext cx="8229600" cy="4646612"/>
          </a:xfrm>
        </p:spPr>
        <p:txBody>
          <a:bodyPr/>
          <a:lstStyle/>
          <a:p>
            <a:pPr lvl="1"/>
            <a:r>
              <a:rPr lang="en-US" sz="2500" dirty="0" smtClean="0"/>
              <a:t>Describe types of agency(</a:t>
            </a:r>
            <a:r>
              <a:rPr lang="en-US" sz="2500" dirty="0" err="1" smtClean="0"/>
              <a:t>ies</a:t>
            </a:r>
            <a:r>
              <a:rPr lang="en-US" sz="2500" dirty="0" smtClean="0"/>
              <a:t>) policies, guidelines, and agreements that influence management of incident or event activities.</a:t>
            </a:r>
          </a:p>
          <a:p>
            <a:pPr lvl="1"/>
            <a:r>
              <a:rPr lang="en-US" sz="2500" dirty="0" smtClean="0"/>
              <a:t>Describe issues that influence incident complexity and the tools available to analyze complexity.</a:t>
            </a:r>
          </a:p>
          <a:p>
            <a:pPr lvl="1"/>
            <a:r>
              <a:rPr lang="en-US" sz="2500" dirty="0" smtClean="0"/>
              <a:t>Describe the process for transfer of command.</a:t>
            </a:r>
          </a:p>
          <a:p>
            <a:pPr lvl="1"/>
            <a:r>
              <a:rPr lang="en-US" sz="2500" dirty="0" smtClean="0"/>
              <a:t>Describe the primary guidelines and responsibilities of the Command and General Staff positions.</a:t>
            </a:r>
          </a:p>
          <a:p>
            <a:pPr lvl="1"/>
            <a:r>
              <a:rPr lang="en-US" sz="2500" dirty="0" smtClean="0"/>
              <a:t>List the major steps in the planning process.</a:t>
            </a:r>
          </a:p>
        </p:txBody>
      </p:sp>
    </p:spTree>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smtClean="0"/>
              <a:t>Unit Objectives (2 of 2)</a:t>
            </a:r>
          </a:p>
        </p:txBody>
      </p:sp>
      <p:sp>
        <p:nvSpPr>
          <p:cNvPr id="8195" name="Rectangle 3"/>
          <p:cNvSpPr>
            <a:spLocks noGrp="1" noChangeArrowheads="1"/>
          </p:cNvSpPr>
          <p:nvPr>
            <p:ph type="body" idx="1"/>
          </p:nvPr>
        </p:nvSpPr>
        <p:spPr>
          <a:xfrm>
            <a:off x="457200" y="1068388"/>
            <a:ext cx="8039100" cy="4646612"/>
          </a:xfrm>
        </p:spPr>
        <p:txBody>
          <a:bodyPr/>
          <a:lstStyle/>
          <a:p>
            <a:pPr lvl="1"/>
            <a:r>
              <a:rPr lang="en-US" sz="2600" dirty="0" smtClean="0"/>
              <a:t>Describe the purposes and responsibilities of Agency Representatives or technical specialists, reporting relationships, and how they can be used effectively within the incident organization.</a:t>
            </a:r>
          </a:p>
          <a:p>
            <a:pPr lvl="1"/>
            <a:r>
              <a:rPr lang="en-US" sz="2600" dirty="0" smtClean="0"/>
              <a:t>Define the advantages of Unified Command and list the kinds of situations that may call for a Unified Command organization.</a:t>
            </a:r>
          </a:p>
          <a:p>
            <a:pPr lvl="1"/>
            <a:r>
              <a:rPr lang="en-US" sz="2600" dirty="0" smtClean="0"/>
              <a:t>Describe how Unified Command functions on a </a:t>
            </a:r>
            <a:r>
              <a:rPr lang="en-US" sz="2600" dirty="0" err="1" smtClean="0"/>
              <a:t>multijurisdiction</a:t>
            </a:r>
            <a:r>
              <a:rPr lang="en-US" sz="2600" dirty="0" smtClean="0"/>
              <a:t> or multiagency incident.</a:t>
            </a:r>
          </a:p>
        </p:txBody>
      </p:sp>
    </p:spTree>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5"/>
          <p:cNvSpPr>
            <a:spLocks noGrp="1" noChangeArrowheads="1"/>
          </p:cNvSpPr>
          <p:nvPr>
            <p:ph type="body" idx="1"/>
          </p:nvPr>
        </p:nvSpPr>
        <p:spPr/>
        <p:txBody>
          <a:bodyPr/>
          <a:lstStyle/>
          <a:p>
            <a:r>
              <a:rPr lang="en-US" sz="2600" u="sng" dirty="0" smtClean="0"/>
              <a:t>Instructions</a:t>
            </a:r>
            <a:r>
              <a:rPr lang="en-US" sz="2600" dirty="0" smtClean="0"/>
              <a:t>:</a:t>
            </a:r>
          </a:p>
          <a:p>
            <a:pPr lvl="1"/>
            <a:r>
              <a:rPr lang="en-US" sz="2600" dirty="0" smtClean="0"/>
              <a:t>This course builds on what you learned in </a:t>
            </a:r>
            <a:br>
              <a:rPr lang="en-US" sz="2600" dirty="0" smtClean="0"/>
            </a:br>
            <a:r>
              <a:rPr lang="en-US" sz="2600" dirty="0" smtClean="0"/>
              <a:t>ICS-100/200/300 </a:t>
            </a:r>
            <a:r>
              <a:rPr lang="en-US" sz="2600" dirty="0" smtClean="0"/>
              <a:t>about ICS features.  Let’s see how much you remember!</a:t>
            </a:r>
          </a:p>
          <a:p>
            <a:pPr lvl="1"/>
            <a:r>
              <a:rPr lang="en-US" sz="2600" dirty="0" smtClean="0"/>
              <a:t>Your team will have 3 minutes to try to list as many ICS features as you can remember.     Hint:  There are 14 features</a:t>
            </a:r>
            <a:r>
              <a:rPr lang="en-US" sz="2600" dirty="0" smtClean="0"/>
              <a:t>.</a:t>
            </a:r>
            <a:endParaRPr lang="en-US" sz="2600" dirty="0" smtClean="0"/>
          </a:p>
          <a:p>
            <a:pPr lvl="1"/>
            <a:r>
              <a:rPr lang="en-US" sz="2600" dirty="0" smtClean="0"/>
              <a:t>Start writing when your instructor says “go.”</a:t>
            </a:r>
          </a:p>
          <a:p>
            <a:pPr lvl="1"/>
            <a:r>
              <a:rPr lang="en-US" sz="2600" dirty="0" smtClean="0"/>
              <a:t>Stop when the instructor calls time.</a:t>
            </a:r>
          </a:p>
        </p:txBody>
      </p:sp>
      <p:sp>
        <p:nvSpPr>
          <p:cNvPr id="15363" name="Rectangle 4"/>
          <p:cNvSpPr>
            <a:spLocks noGrp="1" noChangeAspect="1" noChangeArrowheads="1"/>
          </p:cNvSpPr>
          <p:nvPr>
            <p:ph type="title"/>
          </p:nvPr>
        </p:nvSpPr>
        <p:spPr/>
        <p:txBody>
          <a:bodyPr/>
          <a:lstStyle/>
          <a:p>
            <a:r>
              <a:rPr lang="en-US" dirty="0" smtClean="0"/>
              <a:t>Activity:  ICS Features Review</a:t>
            </a:r>
          </a:p>
        </p:txBody>
      </p:sp>
    </p:spTree>
    <p:extLst>
      <p:ext uri="{BB962C8B-B14F-4D97-AF65-F5344CB8AC3E}">
        <p14:creationId xmlns:p14="http://schemas.microsoft.com/office/powerpoint/2010/main" val="991649165"/>
      </p:ext>
    </p:extLst>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4"/>
          <p:cNvSpPr>
            <a:spLocks noGrp="1" noChangeArrowheads="1"/>
          </p:cNvSpPr>
          <p:nvPr>
            <p:ph sz="half" idx="2"/>
          </p:nvPr>
        </p:nvSpPr>
        <p:spPr/>
        <p:txBody>
          <a:bodyPr/>
          <a:lstStyle/>
          <a:p>
            <a:pPr lvl="1">
              <a:spcBef>
                <a:spcPct val="0"/>
              </a:spcBef>
            </a:pPr>
            <a:r>
              <a:rPr lang="en-US" sz="1900" dirty="0" smtClean="0"/>
              <a:t>Facilities and Resources</a:t>
            </a:r>
          </a:p>
          <a:p>
            <a:pPr lvl="2">
              <a:spcBef>
                <a:spcPct val="0"/>
              </a:spcBef>
              <a:tabLst>
                <a:tab pos="457200" algn="l"/>
              </a:tabLst>
            </a:pPr>
            <a:r>
              <a:rPr lang="en-US" sz="1900" dirty="0" smtClean="0"/>
              <a:t>Comprehensive resource management</a:t>
            </a:r>
          </a:p>
          <a:p>
            <a:pPr lvl="2">
              <a:spcBef>
                <a:spcPct val="0"/>
              </a:spcBef>
              <a:tabLst>
                <a:tab pos="457200" algn="l"/>
              </a:tabLst>
            </a:pPr>
            <a:r>
              <a:rPr lang="en-US" sz="1900" dirty="0" smtClean="0"/>
              <a:t>Incident locations and facilities</a:t>
            </a:r>
          </a:p>
          <a:p>
            <a:pPr lvl="1">
              <a:spcBef>
                <a:spcPct val="0"/>
              </a:spcBef>
            </a:pPr>
            <a:r>
              <a:rPr lang="en-US" sz="1900" dirty="0" smtClean="0"/>
              <a:t>Communications/Information Management</a:t>
            </a:r>
          </a:p>
          <a:p>
            <a:pPr lvl="2">
              <a:spcBef>
                <a:spcPct val="0"/>
              </a:spcBef>
              <a:tabLst>
                <a:tab pos="457200" algn="l"/>
              </a:tabLst>
            </a:pPr>
            <a:r>
              <a:rPr lang="en-US" sz="1900" dirty="0" smtClean="0"/>
              <a:t>Integrated communications</a:t>
            </a:r>
          </a:p>
          <a:p>
            <a:pPr lvl="2">
              <a:spcBef>
                <a:spcPct val="0"/>
              </a:spcBef>
              <a:tabLst>
                <a:tab pos="457200" algn="l"/>
              </a:tabLst>
            </a:pPr>
            <a:r>
              <a:rPr lang="en-US" sz="1900" dirty="0" smtClean="0"/>
              <a:t>Information and intelligence management</a:t>
            </a:r>
          </a:p>
          <a:p>
            <a:pPr lvl="1">
              <a:spcBef>
                <a:spcPct val="0"/>
              </a:spcBef>
            </a:pPr>
            <a:r>
              <a:rPr lang="en-US" sz="1900" dirty="0" smtClean="0"/>
              <a:t>Professionalism</a:t>
            </a:r>
          </a:p>
          <a:p>
            <a:pPr lvl="2">
              <a:spcBef>
                <a:spcPct val="0"/>
              </a:spcBef>
              <a:tabLst>
                <a:tab pos="457200" algn="l"/>
              </a:tabLst>
            </a:pPr>
            <a:r>
              <a:rPr lang="en-US" sz="1900" dirty="0" smtClean="0"/>
              <a:t>Accountability</a:t>
            </a:r>
          </a:p>
          <a:p>
            <a:pPr lvl="2">
              <a:spcBef>
                <a:spcPct val="0"/>
              </a:spcBef>
              <a:tabLst>
                <a:tab pos="457200" algn="l"/>
              </a:tabLst>
            </a:pPr>
            <a:r>
              <a:rPr lang="en-US" sz="1900" dirty="0" smtClean="0"/>
              <a:t>Dispatch/Deployment </a:t>
            </a:r>
          </a:p>
        </p:txBody>
      </p:sp>
      <p:sp>
        <p:nvSpPr>
          <p:cNvPr id="16387" name="Rectangle 6"/>
          <p:cNvSpPr>
            <a:spLocks noGrp="1" noChangeArrowheads="1"/>
          </p:cNvSpPr>
          <p:nvPr>
            <p:ph sz="half" idx="1"/>
          </p:nvPr>
        </p:nvSpPr>
        <p:spPr>
          <a:xfrm>
            <a:off x="387350" y="1068388"/>
            <a:ext cx="4351338" cy="4646612"/>
          </a:xfrm>
        </p:spPr>
        <p:txBody>
          <a:bodyPr/>
          <a:lstStyle/>
          <a:p>
            <a:pPr lvl="1">
              <a:spcBef>
                <a:spcPct val="0"/>
              </a:spcBef>
            </a:pPr>
            <a:r>
              <a:rPr lang="en-US" sz="1900" dirty="0" smtClean="0"/>
              <a:t>Standardization</a:t>
            </a:r>
          </a:p>
          <a:p>
            <a:pPr lvl="2">
              <a:spcBef>
                <a:spcPct val="0"/>
              </a:spcBef>
              <a:tabLst>
                <a:tab pos="457200" algn="l"/>
              </a:tabLst>
            </a:pPr>
            <a:r>
              <a:rPr lang="en-US" sz="1900" dirty="0" smtClean="0"/>
              <a:t>Common terminology</a:t>
            </a:r>
          </a:p>
          <a:p>
            <a:pPr lvl="1">
              <a:spcBef>
                <a:spcPct val="0"/>
              </a:spcBef>
            </a:pPr>
            <a:r>
              <a:rPr lang="en-US" sz="1900" dirty="0" smtClean="0"/>
              <a:t>Command</a:t>
            </a:r>
          </a:p>
          <a:p>
            <a:pPr lvl="2">
              <a:spcBef>
                <a:spcPct val="0"/>
              </a:spcBef>
              <a:tabLst>
                <a:tab pos="457200" algn="l"/>
              </a:tabLst>
            </a:pPr>
            <a:r>
              <a:rPr lang="en-US" sz="1900" dirty="0" smtClean="0"/>
              <a:t>Establishment and transfer of command</a:t>
            </a:r>
          </a:p>
          <a:p>
            <a:pPr lvl="2">
              <a:spcBef>
                <a:spcPct val="0"/>
              </a:spcBef>
              <a:tabLst>
                <a:tab pos="457200" algn="l"/>
              </a:tabLst>
            </a:pPr>
            <a:r>
              <a:rPr lang="en-US" sz="1900" dirty="0" smtClean="0"/>
              <a:t>Chain of command and unity of command</a:t>
            </a:r>
          </a:p>
          <a:p>
            <a:pPr lvl="2">
              <a:spcBef>
                <a:spcPct val="0"/>
              </a:spcBef>
              <a:tabLst>
                <a:tab pos="457200" algn="l"/>
              </a:tabLst>
            </a:pPr>
            <a:r>
              <a:rPr lang="en-US" sz="1900" dirty="0" smtClean="0"/>
              <a:t>Unified command </a:t>
            </a:r>
          </a:p>
          <a:p>
            <a:pPr lvl="1">
              <a:spcBef>
                <a:spcPct val="0"/>
              </a:spcBef>
            </a:pPr>
            <a:r>
              <a:rPr lang="en-US" sz="1900" dirty="0" smtClean="0"/>
              <a:t>Planning/Organizational Structure</a:t>
            </a:r>
          </a:p>
          <a:p>
            <a:pPr lvl="2">
              <a:spcBef>
                <a:spcPct val="0"/>
              </a:spcBef>
              <a:tabLst>
                <a:tab pos="457200" algn="l"/>
              </a:tabLst>
            </a:pPr>
            <a:r>
              <a:rPr lang="en-US" sz="1900" dirty="0" smtClean="0"/>
              <a:t>Management by objectives </a:t>
            </a:r>
          </a:p>
          <a:p>
            <a:pPr lvl="2">
              <a:spcBef>
                <a:spcPct val="0"/>
              </a:spcBef>
              <a:tabLst>
                <a:tab pos="457200" algn="l"/>
              </a:tabLst>
            </a:pPr>
            <a:r>
              <a:rPr lang="en-US" sz="1900" dirty="0" smtClean="0"/>
              <a:t>Incident Action Plan (IAP)</a:t>
            </a:r>
          </a:p>
          <a:p>
            <a:pPr lvl="2">
              <a:spcBef>
                <a:spcPct val="0"/>
              </a:spcBef>
              <a:tabLst>
                <a:tab pos="457200" algn="l"/>
              </a:tabLst>
            </a:pPr>
            <a:r>
              <a:rPr lang="en-US" sz="1900" dirty="0" smtClean="0"/>
              <a:t>Modular organization</a:t>
            </a:r>
          </a:p>
          <a:p>
            <a:pPr lvl="2">
              <a:spcBef>
                <a:spcPct val="0"/>
              </a:spcBef>
              <a:tabLst>
                <a:tab pos="457200" algn="l"/>
              </a:tabLst>
            </a:pPr>
            <a:r>
              <a:rPr lang="en-US" sz="1900" dirty="0" smtClean="0"/>
              <a:t>Manageable span of control </a:t>
            </a:r>
          </a:p>
          <a:p>
            <a:pPr lvl="1">
              <a:spcBef>
                <a:spcPct val="0"/>
              </a:spcBef>
            </a:pPr>
            <a:endParaRPr lang="en-US" sz="1900" dirty="0" smtClean="0"/>
          </a:p>
        </p:txBody>
      </p:sp>
      <p:sp>
        <p:nvSpPr>
          <p:cNvPr id="16388" name="Rectangle 5"/>
          <p:cNvSpPr>
            <a:spLocks noGrp="1" noChangeAspect="1" noChangeArrowheads="1"/>
          </p:cNvSpPr>
          <p:nvPr>
            <p:ph type="title"/>
          </p:nvPr>
        </p:nvSpPr>
        <p:spPr/>
        <p:txBody>
          <a:bodyPr/>
          <a:lstStyle/>
          <a:p>
            <a:r>
              <a:rPr lang="en-US" dirty="0" smtClean="0"/>
              <a:t>ICS Features:  Review</a:t>
            </a:r>
          </a:p>
        </p:txBody>
      </p:sp>
    </p:spTree>
    <p:extLst>
      <p:ext uri="{BB962C8B-B14F-4D97-AF65-F5344CB8AC3E}">
        <p14:creationId xmlns:p14="http://schemas.microsoft.com/office/powerpoint/2010/main" val="4058305173"/>
      </p:ext>
    </p:extLst>
  </p:cSld>
  <p:clrMapOvr>
    <a:masterClrMapping/>
  </p:clrMapOvr>
  <p:transition>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4"/>
          <p:cNvSpPr>
            <a:spLocks noGrp="1" noChangeAspect="1" noChangeArrowheads="1"/>
          </p:cNvSpPr>
          <p:nvPr>
            <p:ph type="title"/>
          </p:nvPr>
        </p:nvSpPr>
        <p:spPr>
          <a:xfrm>
            <a:off x="381000" y="152400"/>
            <a:ext cx="7620000" cy="1143000"/>
          </a:xfrm>
        </p:spPr>
        <p:txBody>
          <a:bodyPr/>
          <a:lstStyle/>
          <a:p>
            <a:pPr fontAlgn="auto">
              <a:spcAft>
                <a:spcPts val="0"/>
              </a:spcAft>
              <a:defRPr/>
            </a:pPr>
            <a:r>
              <a:rPr lang="en-US" altLang="en-US" dirty="0" smtClean="0"/>
              <a:t>Review Activity:  Introduction</a:t>
            </a:r>
          </a:p>
        </p:txBody>
      </p:sp>
      <p:sp>
        <p:nvSpPr>
          <p:cNvPr id="2" name="Rectangle 5"/>
          <p:cNvSpPr>
            <a:spLocks noGrp="1" noChangeArrowheads="1"/>
          </p:cNvSpPr>
          <p:nvPr>
            <p:ph idx="1"/>
          </p:nvPr>
        </p:nvSpPr>
        <p:spPr>
          <a:xfrm>
            <a:off x="228600" y="990600"/>
            <a:ext cx="8229600" cy="4953000"/>
          </a:xfrm>
        </p:spPr>
        <p:txBody>
          <a:bodyPr/>
          <a:lstStyle/>
          <a:p>
            <a:pPr marL="0" indent="0"/>
            <a:r>
              <a:rPr lang="en-US" altLang="en-US" sz="1800" smtClean="0"/>
              <a:t>Your team is part of a group preparing to manage a 4th of July celebration that includes the following:</a:t>
            </a:r>
          </a:p>
          <a:p>
            <a:pPr marL="342900" lvl="1"/>
            <a:r>
              <a:rPr lang="en-US" altLang="en-US" sz="1800" u="sng" smtClean="0"/>
              <a:t>July 3rd - July 5th</a:t>
            </a:r>
            <a:r>
              <a:rPr lang="en-US" altLang="en-US" sz="1800" smtClean="0"/>
              <a:t>:  The Fire Department’s annual 3-day carnival will begin each day at 10:00 a.m. and end each evening with a concert and fireworks.  In conjunction with the carnival, the 4-H Club is sponsoring a craft fair and livestock show. </a:t>
            </a:r>
          </a:p>
          <a:p>
            <a:pPr marL="342900" lvl="1"/>
            <a:r>
              <a:rPr lang="en-US" altLang="en-US" sz="1800" u="sng" smtClean="0"/>
              <a:t>July 4th</a:t>
            </a:r>
            <a:r>
              <a:rPr lang="en-US" altLang="en-US" sz="1800" smtClean="0"/>
              <a:t>:  A parade honoring a returning war hero is scheduled to begin at 9:30 a.m., ending in a noon rally.  The rally will include speeches from your U.S. Senator, the Governor, and Department of Defense officials.  Press reports have indicated that the Senator is about to announce her intent to run for President in the fall primaries.</a:t>
            </a:r>
          </a:p>
          <a:p>
            <a:pPr marL="0" indent="0"/>
            <a:r>
              <a:rPr lang="en-US" altLang="en-US" sz="1800" smtClean="0"/>
              <a:t>The carnival and rally will be held on the County Fairgrounds.  The mile-long parade route begins at the County Courthouse.  The county is in the middle of a heat wave that is forecasted to continue.  Large crowds are projected.  National media outlets are beginning to arrive.  The FBI has issued a general advisory warning of possible terrorism directed at disrupting holiday celebrations.</a:t>
            </a:r>
          </a:p>
        </p:txBody>
      </p:sp>
      <p:sp>
        <p:nvSpPr>
          <p:cNvPr id="6148" name="Footer Placeholder 4"/>
          <p:cNvSpPr>
            <a:spLocks noGrp="1"/>
          </p:cNvSpPr>
          <p:nvPr>
            <p:ph type="ftr" sz="quarter" idx="4294967295"/>
          </p:nvPr>
        </p:nvSpPr>
        <p:spPr bwMode="auto">
          <a:xfrm rot="16200000">
            <a:off x="7587456" y="4048919"/>
            <a:ext cx="2366963"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600" b="1">
                <a:solidFill>
                  <a:schemeClr val="tx1"/>
                </a:solidFill>
                <a:latin typeface="Tahoma" pitchFamily="34" charset="0"/>
              </a:defRPr>
            </a:lvl1pPr>
            <a:lvl2pPr marL="742950" indent="-285750" eaLnBrk="0" hangingPunct="0">
              <a:defRPr sz="2600" b="1">
                <a:solidFill>
                  <a:schemeClr val="tx1"/>
                </a:solidFill>
                <a:latin typeface="Tahoma" pitchFamily="34" charset="0"/>
              </a:defRPr>
            </a:lvl2pPr>
            <a:lvl3pPr marL="1143000" indent="-228600" eaLnBrk="0" hangingPunct="0">
              <a:defRPr sz="2600" b="1">
                <a:solidFill>
                  <a:schemeClr val="tx1"/>
                </a:solidFill>
                <a:latin typeface="Tahoma" pitchFamily="34" charset="0"/>
              </a:defRPr>
            </a:lvl3pPr>
            <a:lvl4pPr marL="1600200" indent="-228600" eaLnBrk="0" hangingPunct="0">
              <a:defRPr sz="2600" b="1">
                <a:solidFill>
                  <a:schemeClr val="tx1"/>
                </a:solidFill>
                <a:latin typeface="Tahoma" pitchFamily="34" charset="0"/>
              </a:defRPr>
            </a:lvl4pPr>
            <a:lvl5pPr marL="2057400" indent="-228600" eaLnBrk="0" hangingPunct="0">
              <a:defRPr sz="2600" b="1">
                <a:solidFill>
                  <a:schemeClr val="tx1"/>
                </a:solidFill>
                <a:latin typeface="Tahoma" pitchFamily="34" charset="0"/>
              </a:defRPr>
            </a:lvl5pPr>
            <a:lvl6pPr marL="2514600" indent="-228600" algn="ctr" eaLnBrk="0" fontAlgn="base" hangingPunct="0">
              <a:spcBef>
                <a:spcPct val="0"/>
              </a:spcBef>
              <a:spcAft>
                <a:spcPct val="0"/>
              </a:spcAft>
              <a:defRPr sz="2600" b="1">
                <a:solidFill>
                  <a:schemeClr val="tx1"/>
                </a:solidFill>
                <a:latin typeface="Tahoma" pitchFamily="34" charset="0"/>
              </a:defRPr>
            </a:lvl6pPr>
            <a:lvl7pPr marL="2971800" indent="-228600" algn="ctr" eaLnBrk="0" fontAlgn="base" hangingPunct="0">
              <a:spcBef>
                <a:spcPct val="0"/>
              </a:spcBef>
              <a:spcAft>
                <a:spcPct val="0"/>
              </a:spcAft>
              <a:defRPr sz="2600" b="1">
                <a:solidFill>
                  <a:schemeClr val="tx1"/>
                </a:solidFill>
                <a:latin typeface="Tahoma" pitchFamily="34" charset="0"/>
              </a:defRPr>
            </a:lvl7pPr>
            <a:lvl8pPr marL="3429000" indent="-228600" algn="ctr" eaLnBrk="0" fontAlgn="base" hangingPunct="0">
              <a:spcBef>
                <a:spcPct val="0"/>
              </a:spcBef>
              <a:spcAft>
                <a:spcPct val="0"/>
              </a:spcAft>
              <a:defRPr sz="2600" b="1">
                <a:solidFill>
                  <a:schemeClr val="tx1"/>
                </a:solidFill>
                <a:latin typeface="Tahoma" pitchFamily="34" charset="0"/>
              </a:defRPr>
            </a:lvl8pPr>
            <a:lvl9pPr marL="3886200" indent="-228600" algn="ctr" eaLnBrk="0" fontAlgn="base" hangingPunct="0">
              <a:spcBef>
                <a:spcPct val="0"/>
              </a:spcBef>
              <a:spcAft>
                <a:spcPct val="0"/>
              </a:spcAft>
              <a:defRPr sz="2600" b="1">
                <a:solidFill>
                  <a:schemeClr val="tx1"/>
                </a:solidFill>
                <a:latin typeface="Tahoma" pitchFamily="34" charset="0"/>
              </a:defRPr>
            </a:lvl9pPr>
          </a:lstStyle>
          <a:p>
            <a:pPr eaLnBrk="1" hangingPunct="1"/>
            <a:r>
              <a:rPr lang="en-US" altLang="en-US" sz="1200">
                <a:solidFill>
                  <a:schemeClr val="bg2"/>
                </a:solidFill>
              </a:rPr>
              <a:t>Visual 2.</a:t>
            </a:r>
            <a:fld id="{FA589B5B-08C9-4708-8CC2-5D74A30C4502}" type="slidenum">
              <a:rPr lang="en-US" altLang="en-US" sz="1200">
                <a:solidFill>
                  <a:schemeClr val="bg2"/>
                </a:solidFill>
              </a:rPr>
              <a:pPr eaLnBrk="1" hangingPunct="1"/>
              <a:t>6</a:t>
            </a:fld>
            <a:endParaRPr lang="en-US" altLang="en-US" sz="1200">
              <a:solidFill>
                <a:schemeClr val="bg2"/>
              </a:solidFill>
            </a:endParaRPr>
          </a:p>
        </p:txBody>
      </p:sp>
    </p:spTree>
    <p:extLst>
      <p:ext uri="{BB962C8B-B14F-4D97-AF65-F5344CB8AC3E}">
        <p14:creationId xmlns:p14="http://schemas.microsoft.com/office/powerpoint/2010/main" val="3621558843"/>
      </p:ext>
    </p:extLst>
  </p:cSld>
  <p:clrMapOvr>
    <a:masterClrMapping/>
  </p:clrMapOvr>
  <p:transition>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401638" indent="-401638" defTabSz="401638">
              <a:defRPr/>
            </a:pPr>
            <a:r>
              <a:rPr lang="en-US" sz="2100" dirty="0"/>
              <a:t>1.	</a:t>
            </a:r>
            <a:r>
              <a:rPr lang="en-US" sz="2100" dirty="0" smtClean="0"/>
              <a:t>Your team will be assigned one or more of the topic questions to answer.  </a:t>
            </a:r>
            <a:r>
              <a:rPr lang="en-US" sz="2100" dirty="0"/>
              <a:t>Each team will select a leader.</a:t>
            </a:r>
          </a:p>
          <a:p>
            <a:pPr marL="401638" indent="-401638" defTabSz="401638">
              <a:defRPr/>
            </a:pPr>
            <a:r>
              <a:rPr lang="en-US" sz="2100" dirty="0"/>
              <a:t>2.	Each team will be given an assigned area.  During the </a:t>
            </a:r>
            <a:r>
              <a:rPr lang="en-US" sz="2100" dirty="0" smtClean="0"/>
              <a:t>time allotted by the instructor, </a:t>
            </a:r>
            <a:r>
              <a:rPr lang="en-US" sz="2100" dirty="0"/>
              <a:t>each team will </a:t>
            </a:r>
            <a:r>
              <a:rPr lang="en-US" sz="2100"/>
              <a:t>develop </a:t>
            </a:r>
            <a:r>
              <a:rPr lang="en-US" sz="2100" smtClean="0"/>
              <a:t>a presentation </a:t>
            </a:r>
            <a:r>
              <a:rPr lang="en-US" sz="2100" dirty="0"/>
              <a:t>that:</a:t>
            </a:r>
          </a:p>
          <a:p>
            <a:pPr marL="858838" lvl="1" defTabSz="401638">
              <a:defRPr/>
            </a:pPr>
            <a:r>
              <a:rPr lang="en-US" sz="2100" dirty="0"/>
              <a:t>Is based on the scenario.</a:t>
            </a:r>
          </a:p>
          <a:p>
            <a:pPr marL="858838" lvl="1" defTabSz="401638">
              <a:defRPr/>
            </a:pPr>
            <a:r>
              <a:rPr lang="en-US" sz="2100" dirty="0"/>
              <a:t>Addresses all assigned questions.</a:t>
            </a:r>
          </a:p>
          <a:p>
            <a:pPr marL="858838" lvl="1" defTabSz="401638">
              <a:defRPr/>
            </a:pPr>
            <a:r>
              <a:rPr lang="en-US" sz="2100" dirty="0"/>
              <a:t>Uses chart paper to create visual displays and bullet items summarizing key points.</a:t>
            </a:r>
          </a:p>
          <a:p>
            <a:pPr marL="858838" lvl="1" defTabSz="401638">
              <a:defRPr/>
            </a:pPr>
            <a:r>
              <a:rPr lang="en-US" sz="2100" dirty="0"/>
              <a:t>Allows ALL team members to have a role during the presentation.</a:t>
            </a:r>
          </a:p>
          <a:p>
            <a:pPr marL="401638" indent="-401638" defTabSz="401638">
              <a:spcBef>
                <a:spcPts val="600"/>
              </a:spcBef>
              <a:defRPr/>
            </a:pPr>
            <a:r>
              <a:rPr lang="en-US" sz="2100" dirty="0"/>
              <a:t>3.	Use the review materials in your Student Manuals to help formulate your presentations!</a:t>
            </a:r>
          </a:p>
          <a:p>
            <a:endParaRPr lang="en-US" dirty="0"/>
          </a:p>
        </p:txBody>
      </p:sp>
      <p:sp>
        <p:nvSpPr>
          <p:cNvPr id="10242" name="Rectangle 2"/>
          <p:cNvSpPr>
            <a:spLocks noGrp="1" noChangeArrowheads="1"/>
          </p:cNvSpPr>
          <p:nvPr>
            <p:ph type="title"/>
          </p:nvPr>
        </p:nvSpPr>
        <p:spPr/>
        <p:txBody>
          <a:bodyPr/>
          <a:lstStyle/>
          <a:p>
            <a:r>
              <a:rPr lang="en-US" dirty="0" smtClean="0"/>
              <a:t>Review Activity:  Instructions</a:t>
            </a:r>
          </a:p>
        </p:txBody>
      </p:sp>
    </p:spTree>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spect="1" noChangeArrowheads="1"/>
          </p:cNvSpPr>
          <p:nvPr>
            <p:ph type="title"/>
          </p:nvPr>
        </p:nvSpPr>
        <p:spPr>
          <a:xfrm>
            <a:off x="295275" y="361950"/>
            <a:ext cx="8601075" cy="868363"/>
          </a:xfrm>
        </p:spPr>
        <p:txBody>
          <a:bodyPr/>
          <a:lstStyle/>
          <a:p>
            <a:pPr fontAlgn="auto">
              <a:spcAft>
                <a:spcPts val="0"/>
              </a:spcAft>
              <a:defRPr/>
            </a:pPr>
            <a:r>
              <a:rPr lang="en-US" altLang="en-US" sz="3200" smtClean="0"/>
              <a:t>Group 1:  Complexity &amp; Transfer of Command</a:t>
            </a:r>
            <a:endParaRPr lang="en-US" altLang="en-US" smtClean="0"/>
          </a:p>
        </p:txBody>
      </p:sp>
      <p:sp>
        <p:nvSpPr>
          <p:cNvPr id="2" name="Rectangle 3"/>
          <p:cNvSpPr>
            <a:spLocks noGrp="1" noChangeArrowheads="1"/>
          </p:cNvSpPr>
          <p:nvPr>
            <p:ph idx="1"/>
          </p:nvPr>
        </p:nvSpPr>
        <p:spPr/>
        <p:txBody>
          <a:bodyPr/>
          <a:lstStyle/>
          <a:p>
            <a:pPr lvl="1"/>
            <a:r>
              <a:rPr lang="en-US" altLang="en-US" sz="2000" dirty="0" smtClean="0"/>
              <a:t>Based on the incident type complexity levels (1–5), identify the anticipated complexity level type for this event.  Present a review of all five complexity types and then state the reasons why the team chose the selected incident type.</a:t>
            </a:r>
          </a:p>
          <a:p>
            <a:pPr lvl="1"/>
            <a:r>
              <a:rPr lang="en-US" altLang="en-US" sz="2000" dirty="0" smtClean="0"/>
              <a:t>What are the three most likely factors/scenarios that might cause the incident type to increase in complexity?</a:t>
            </a:r>
          </a:p>
          <a:p>
            <a:pPr lvl="1"/>
            <a:r>
              <a:rPr lang="en-US" altLang="en-US" sz="2000" dirty="0" smtClean="0"/>
              <a:t>Select one of the above “what-if” scenarios.  Now assume that this scenario has occurred and that a transfer of command is needed.  What are the five important steps for effectively assuming command of an incident?</a:t>
            </a:r>
          </a:p>
        </p:txBody>
      </p:sp>
      <p:sp>
        <p:nvSpPr>
          <p:cNvPr id="8196" name="Footer Placeholder 4"/>
          <p:cNvSpPr>
            <a:spLocks noGrp="1"/>
          </p:cNvSpPr>
          <p:nvPr>
            <p:ph type="ftr" sz="quarter" idx="4294967295"/>
          </p:nvPr>
        </p:nvSpPr>
        <p:spPr bwMode="auto">
          <a:xfrm rot="16200000">
            <a:off x="7587456" y="4048919"/>
            <a:ext cx="2366963"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600" b="1">
                <a:solidFill>
                  <a:schemeClr val="tx1"/>
                </a:solidFill>
                <a:latin typeface="Tahoma" pitchFamily="34" charset="0"/>
              </a:defRPr>
            </a:lvl1pPr>
            <a:lvl2pPr marL="742950" indent="-285750" eaLnBrk="0" hangingPunct="0">
              <a:defRPr sz="2600" b="1">
                <a:solidFill>
                  <a:schemeClr val="tx1"/>
                </a:solidFill>
                <a:latin typeface="Tahoma" pitchFamily="34" charset="0"/>
              </a:defRPr>
            </a:lvl2pPr>
            <a:lvl3pPr marL="1143000" indent="-228600" eaLnBrk="0" hangingPunct="0">
              <a:defRPr sz="2600" b="1">
                <a:solidFill>
                  <a:schemeClr val="tx1"/>
                </a:solidFill>
                <a:latin typeface="Tahoma" pitchFamily="34" charset="0"/>
              </a:defRPr>
            </a:lvl3pPr>
            <a:lvl4pPr marL="1600200" indent="-228600" eaLnBrk="0" hangingPunct="0">
              <a:defRPr sz="2600" b="1">
                <a:solidFill>
                  <a:schemeClr val="tx1"/>
                </a:solidFill>
                <a:latin typeface="Tahoma" pitchFamily="34" charset="0"/>
              </a:defRPr>
            </a:lvl4pPr>
            <a:lvl5pPr marL="2057400" indent="-228600" eaLnBrk="0" hangingPunct="0">
              <a:defRPr sz="2600" b="1">
                <a:solidFill>
                  <a:schemeClr val="tx1"/>
                </a:solidFill>
                <a:latin typeface="Tahoma" pitchFamily="34" charset="0"/>
              </a:defRPr>
            </a:lvl5pPr>
            <a:lvl6pPr marL="2514600" indent="-228600" algn="ctr" eaLnBrk="0" fontAlgn="base" hangingPunct="0">
              <a:spcBef>
                <a:spcPct val="0"/>
              </a:spcBef>
              <a:spcAft>
                <a:spcPct val="0"/>
              </a:spcAft>
              <a:defRPr sz="2600" b="1">
                <a:solidFill>
                  <a:schemeClr val="tx1"/>
                </a:solidFill>
                <a:latin typeface="Tahoma" pitchFamily="34" charset="0"/>
              </a:defRPr>
            </a:lvl6pPr>
            <a:lvl7pPr marL="2971800" indent="-228600" algn="ctr" eaLnBrk="0" fontAlgn="base" hangingPunct="0">
              <a:spcBef>
                <a:spcPct val="0"/>
              </a:spcBef>
              <a:spcAft>
                <a:spcPct val="0"/>
              </a:spcAft>
              <a:defRPr sz="2600" b="1">
                <a:solidFill>
                  <a:schemeClr val="tx1"/>
                </a:solidFill>
                <a:latin typeface="Tahoma" pitchFamily="34" charset="0"/>
              </a:defRPr>
            </a:lvl7pPr>
            <a:lvl8pPr marL="3429000" indent="-228600" algn="ctr" eaLnBrk="0" fontAlgn="base" hangingPunct="0">
              <a:spcBef>
                <a:spcPct val="0"/>
              </a:spcBef>
              <a:spcAft>
                <a:spcPct val="0"/>
              </a:spcAft>
              <a:defRPr sz="2600" b="1">
                <a:solidFill>
                  <a:schemeClr val="tx1"/>
                </a:solidFill>
                <a:latin typeface="Tahoma" pitchFamily="34" charset="0"/>
              </a:defRPr>
            </a:lvl8pPr>
            <a:lvl9pPr marL="3886200" indent="-228600" algn="ctr" eaLnBrk="0" fontAlgn="base" hangingPunct="0">
              <a:spcBef>
                <a:spcPct val="0"/>
              </a:spcBef>
              <a:spcAft>
                <a:spcPct val="0"/>
              </a:spcAft>
              <a:defRPr sz="2600" b="1">
                <a:solidFill>
                  <a:schemeClr val="tx1"/>
                </a:solidFill>
                <a:latin typeface="Tahoma" pitchFamily="34" charset="0"/>
              </a:defRPr>
            </a:lvl9pPr>
          </a:lstStyle>
          <a:p>
            <a:pPr eaLnBrk="1" hangingPunct="1"/>
            <a:r>
              <a:rPr lang="en-US" altLang="en-US" sz="1200">
                <a:solidFill>
                  <a:schemeClr val="bg2"/>
                </a:solidFill>
              </a:rPr>
              <a:t>Visual 2.</a:t>
            </a:r>
            <a:fld id="{22D45247-608B-43E0-87C0-48274E068E8F}" type="slidenum">
              <a:rPr lang="en-US" altLang="en-US" sz="1200">
                <a:solidFill>
                  <a:schemeClr val="bg2"/>
                </a:solidFill>
              </a:rPr>
              <a:pPr eaLnBrk="1" hangingPunct="1"/>
              <a:t>8</a:t>
            </a:fld>
            <a:endParaRPr lang="en-US" altLang="en-US" sz="1200">
              <a:solidFill>
                <a:schemeClr val="bg2"/>
              </a:solidFill>
            </a:endParaRPr>
          </a:p>
        </p:txBody>
      </p:sp>
      <p:grpSp>
        <p:nvGrpSpPr>
          <p:cNvPr id="8197" name="Group 40"/>
          <p:cNvGrpSpPr>
            <a:grpSpLocks/>
          </p:cNvGrpSpPr>
          <p:nvPr/>
        </p:nvGrpSpPr>
        <p:grpSpPr bwMode="auto">
          <a:xfrm>
            <a:off x="5943600" y="5257800"/>
            <a:ext cx="609600" cy="685800"/>
            <a:chOff x="4558" y="3022"/>
            <a:chExt cx="456" cy="548"/>
          </a:xfrm>
        </p:grpSpPr>
        <p:sp>
          <p:nvSpPr>
            <p:cNvPr id="8199" name="Freeform 21"/>
            <p:cNvSpPr>
              <a:spLocks/>
            </p:cNvSpPr>
            <p:nvPr/>
          </p:nvSpPr>
          <p:spPr bwMode="auto">
            <a:xfrm>
              <a:off x="4758" y="3312"/>
              <a:ext cx="55" cy="56"/>
            </a:xfrm>
            <a:custGeom>
              <a:avLst/>
              <a:gdLst>
                <a:gd name="T0" fmla="*/ 18 w 166"/>
                <a:gd name="T1" fmla="*/ 9 h 168"/>
                <a:gd name="T2" fmla="*/ 18 w 166"/>
                <a:gd name="T3" fmla="*/ 7 h 168"/>
                <a:gd name="T4" fmla="*/ 17 w 166"/>
                <a:gd name="T5" fmla="*/ 5 h 168"/>
                <a:gd name="T6" fmla="*/ 16 w 166"/>
                <a:gd name="T7" fmla="*/ 3 h 168"/>
                <a:gd name="T8" fmla="*/ 15 w 166"/>
                <a:gd name="T9" fmla="*/ 2 h 168"/>
                <a:gd name="T10" fmla="*/ 13 w 166"/>
                <a:gd name="T11" fmla="*/ 1 h 168"/>
                <a:gd name="T12" fmla="*/ 11 w 166"/>
                <a:gd name="T13" fmla="*/ 0 h 168"/>
                <a:gd name="T14" fmla="*/ 9 w 166"/>
                <a:gd name="T15" fmla="*/ 0 h 168"/>
                <a:gd name="T16" fmla="*/ 7 w 166"/>
                <a:gd name="T17" fmla="*/ 0 h 168"/>
                <a:gd name="T18" fmla="*/ 5 w 166"/>
                <a:gd name="T19" fmla="*/ 1 h 168"/>
                <a:gd name="T20" fmla="*/ 3 w 166"/>
                <a:gd name="T21" fmla="*/ 2 h 168"/>
                <a:gd name="T22" fmla="*/ 2 w 166"/>
                <a:gd name="T23" fmla="*/ 3 h 168"/>
                <a:gd name="T24" fmla="*/ 1 w 166"/>
                <a:gd name="T25" fmla="*/ 5 h 168"/>
                <a:gd name="T26" fmla="*/ 0 w 166"/>
                <a:gd name="T27" fmla="*/ 7 h 168"/>
                <a:gd name="T28" fmla="*/ 0 w 166"/>
                <a:gd name="T29" fmla="*/ 9 h 168"/>
                <a:gd name="T30" fmla="*/ 0 w 166"/>
                <a:gd name="T31" fmla="*/ 11 h 168"/>
                <a:gd name="T32" fmla="*/ 1 w 166"/>
                <a:gd name="T33" fmla="*/ 13 h 168"/>
                <a:gd name="T34" fmla="*/ 2 w 166"/>
                <a:gd name="T35" fmla="*/ 15 h 168"/>
                <a:gd name="T36" fmla="*/ 3 w 166"/>
                <a:gd name="T37" fmla="*/ 17 h 168"/>
                <a:gd name="T38" fmla="*/ 5 w 166"/>
                <a:gd name="T39" fmla="*/ 18 h 168"/>
                <a:gd name="T40" fmla="*/ 7 w 166"/>
                <a:gd name="T41" fmla="*/ 18 h 168"/>
                <a:gd name="T42" fmla="*/ 9 w 166"/>
                <a:gd name="T43" fmla="*/ 19 h 168"/>
                <a:gd name="T44" fmla="*/ 11 w 166"/>
                <a:gd name="T45" fmla="*/ 18 h 168"/>
                <a:gd name="T46" fmla="*/ 13 w 166"/>
                <a:gd name="T47" fmla="*/ 18 h 168"/>
                <a:gd name="T48" fmla="*/ 15 w 166"/>
                <a:gd name="T49" fmla="*/ 17 h 168"/>
                <a:gd name="T50" fmla="*/ 16 w 166"/>
                <a:gd name="T51" fmla="*/ 15 h 168"/>
                <a:gd name="T52" fmla="*/ 17 w 166"/>
                <a:gd name="T53" fmla="*/ 13 h 168"/>
                <a:gd name="T54" fmla="*/ 18 w 166"/>
                <a:gd name="T55" fmla="*/ 11 h 168"/>
                <a:gd name="T56" fmla="*/ 18 w 166"/>
                <a:gd name="T57" fmla="*/ 9 h 168"/>
                <a:gd name="T58" fmla="*/ 18 w 166"/>
                <a:gd name="T59" fmla="*/ 9 h 16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66" h="168">
                  <a:moveTo>
                    <a:pt x="166" y="83"/>
                  </a:moveTo>
                  <a:lnTo>
                    <a:pt x="165" y="65"/>
                  </a:lnTo>
                  <a:lnTo>
                    <a:pt x="158" y="48"/>
                  </a:lnTo>
                  <a:lnTo>
                    <a:pt x="148" y="30"/>
                  </a:lnTo>
                  <a:lnTo>
                    <a:pt x="135" y="18"/>
                  </a:lnTo>
                  <a:lnTo>
                    <a:pt x="119" y="7"/>
                  </a:lnTo>
                  <a:lnTo>
                    <a:pt x="103" y="1"/>
                  </a:lnTo>
                  <a:lnTo>
                    <a:pt x="84" y="0"/>
                  </a:lnTo>
                  <a:lnTo>
                    <a:pt x="65" y="1"/>
                  </a:lnTo>
                  <a:lnTo>
                    <a:pt x="46" y="7"/>
                  </a:lnTo>
                  <a:lnTo>
                    <a:pt x="30" y="18"/>
                  </a:lnTo>
                  <a:lnTo>
                    <a:pt x="17" y="30"/>
                  </a:lnTo>
                  <a:lnTo>
                    <a:pt x="8" y="48"/>
                  </a:lnTo>
                  <a:lnTo>
                    <a:pt x="1" y="65"/>
                  </a:lnTo>
                  <a:lnTo>
                    <a:pt x="0" y="83"/>
                  </a:lnTo>
                  <a:lnTo>
                    <a:pt x="1" y="103"/>
                  </a:lnTo>
                  <a:lnTo>
                    <a:pt x="8" y="120"/>
                  </a:lnTo>
                  <a:lnTo>
                    <a:pt x="17" y="136"/>
                  </a:lnTo>
                  <a:lnTo>
                    <a:pt x="30" y="149"/>
                  </a:lnTo>
                  <a:lnTo>
                    <a:pt x="47" y="159"/>
                  </a:lnTo>
                  <a:lnTo>
                    <a:pt x="65" y="165"/>
                  </a:lnTo>
                  <a:lnTo>
                    <a:pt x="84" y="168"/>
                  </a:lnTo>
                  <a:lnTo>
                    <a:pt x="103" y="165"/>
                  </a:lnTo>
                  <a:lnTo>
                    <a:pt x="121" y="158"/>
                  </a:lnTo>
                  <a:lnTo>
                    <a:pt x="136" y="149"/>
                  </a:lnTo>
                  <a:lnTo>
                    <a:pt x="149" y="136"/>
                  </a:lnTo>
                  <a:lnTo>
                    <a:pt x="158" y="119"/>
                  </a:lnTo>
                  <a:lnTo>
                    <a:pt x="165" y="102"/>
                  </a:lnTo>
                  <a:lnTo>
                    <a:pt x="166"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200" name="Freeform 22"/>
            <p:cNvSpPr>
              <a:spLocks/>
            </p:cNvSpPr>
            <p:nvPr/>
          </p:nvSpPr>
          <p:spPr bwMode="auto">
            <a:xfrm>
              <a:off x="4558" y="3110"/>
              <a:ext cx="235" cy="460"/>
            </a:xfrm>
            <a:custGeom>
              <a:avLst/>
              <a:gdLst>
                <a:gd name="T0" fmla="*/ 73 w 707"/>
                <a:gd name="T1" fmla="*/ 153 h 1381"/>
                <a:gd name="T2" fmla="*/ 61 w 707"/>
                <a:gd name="T3" fmla="*/ 152 h 1381"/>
                <a:gd name="T4" fmla="*/ 50 w 707"/>
                <a:gd name="T5" fmla="*/ 149 h 1381"/>
                <a:gd name="T6" fmla="*/ 39 w 707"/>
                <a:gd name="T7" fmla="*/ 144 h 1381"/>
                <a:gd name="T8" fmla="*/ 29 w 707"/>
                <a:gd name="T9" fmla="*/ 137 h 1381"/>
                <a:gd name="T10" fmla="*/ 20 w 707"/>
                <a:gd name="T11" fmla="*/ 129 h 1381"/>
                <a:gd name="T12" fmla="*/ 13 w 707"/>
                <a:gd name="T13" fmla="*/ 119 h 1381"/>
                <a:gd name="T14" fmla="*/ 7 w 707"/>
                <a:gd name="T15" fmla="*/ 109 h 1381"/>
                <a:gd name="T16" fmla="*/ 3 w 707"/>
                <a:gd name="T17" fmla="*/ 98 h 1381"/>
                <a:gd name="T18" fmla="*/ 1 w 707"/>
                <a:gd name="T19" fmla="*/ 86 h 1381"/>
                <a:gd name="T20" fmla="*/ 0 w 707"/>
                <a:gd name="T21" fmla="*/ 74 h 1381"/>
                <a:gd name="T22" fmla="*/ 1 w 707"/>
                <a:gd name="T23" fmla="*/ 62 h 1381"/>
                <a:gd name="T24" fmla="*/ 4 w 707"/>
                <a:gd name="T25" fmla="*/ 51 h 1381"/>
                <a:gd name="T26" fmla="*/ 10 w 707"/>
                <a:gd name="T27" fmla="*/ 40 h 1381"/>
                <a:gd name="T28" fmla="*/ 16 w 707"/>
                <a:gd name="T29" fmla="*/ 29 h 1381"/>
                <a:gd name="T30" fmla="*/ 24 w 707"/>
                <a:gd name="T31" fmla="*/ 21 h 1381"/>
                <a:gd name="T32" fmla="*/ 33 w 707"/>
                <a:gd name="T33" fmla="*/ 13 h 1381"/>
                <a:gd name="T34" fmla="*/ 44 w 707"/>
                <a:gd name="T35" fmla="*/ 7 h 1381"/>
                <a:gd name="T36" fmla="*/ 55 w 707"/>
                <a:gd name="T37" fmla="*/ 3 h 1381"/>
                <a:gd name="T38" fmla="*/ 66 w 707"/>
                <a:gd name="T39" fmla="*/ 1 h 1381"/>
                <a:gd name="T40" fmla="*/ 78 w 707"/>
                <a:gd name="T41" fmla="*/ 0 h 1381"/>
                <a:gd name="T42" fmla="*/ 73 w 707"/>
                <a:gd name="T43" fmla="*/ 11 h 1381"/>
                <a:gd name="T44" fmla="*/ 62 w 707"/>
                <a:gd name="T45" fmla="*/ 13 h 1381"/>
                <a:gd name="T46" fmla="*/ 52 w 707"/>
                <a:gd name="T47" fmla="*/ 16 h 1381"/>
                <a:gd name="T48" fmla="*/ 42 w 707"/>
                <a:gd name="T49" fmla="*/ 21 h 1381"/>
                <a:gd name="T50" fmla="*/ 33 w 707"/>
                <a:gd name="T51" fmla="*/ 27 h 1381"/>
                <a:gd name="T52" fmla="*/ 25 w 707"/>
                <a:gd name="T53" fmla="*/ 35 h 1381"/>
                <a:gd name="T54" fmla="*/ 19 w 707"/>
                <a:gd name="T55" fmla="*/ 45 h 1381"/>
                <a:gd name="T56" fmla="*/ 14 w 707"/>
                <a:gd name="T57" fmla="*/ 55 h 1381"/>
                <a:gd name="T58" fmla="*/ 12 w 707"/>
                <a:gd name="T59" fmla="*/ 65 h 1381"/>
                <a:gd name="T60" fmla="*/ 11 w 707"/>
                <a:gd name="T61" fmla="*/ 76 h 1381"/>
                <a:gd name="T62" fmla="*/ 12 w 707"/>
                <a:gd name="T63" fmla="*/ 87 h 1381"/>
                <a:gd name="T64" fmla="*/ 14 w 707"/>
                <a:gd name="T65" fmla="*/ 98 h 1381"/>
                <a:gd name="T66" fmla="*/ 19 w 707"/>
                <a:gd name="T67" fmla="*/ 108 h 1381"/>
                <a:gd name="T68" fmla="*/ 25 w 707"/>
                <a:gd name="T69" fmla="*/ 117 h 1381"/>
                <a:gd name="T70" fmla="*/ 33 w 707"/>
                <a:gd name="T71" fmla="*/ 126 h 1381"/>
                <a:gd name="T72" fmla="*/ 41 w 707"/>
                <a:gd name="T73" fmla="*/ 132 h 1381"/>
                <a:gd name="T74" fmla="*/ 51 w 707"/>
                <a:gd name="T75" fmla="*/ 137 h 1381"/>
                <a:gd name="T76" fmla="*/ 61 w 707"/>
                <a:gd name="T77" fmla="*/ 140 h 1381"/>
                <a:gd name="T78" fmla="*/ 72 w 707"/>
                <a:gd name="T79" fmla="*/ 142 h 1381"/>
                <a:gd name="T80" fmla="*/ 78 w 707"/>
                <a:gd name="T81" fmla="*/ 142 h 1381"/>
                <a:gd name="T82" fmla="*/ 78 w 707"/>
                <a:gd name="T83" fmla="*/ 153 h 1381"/>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707" h="1381">
                  <a:moveTo>
                    <a:pt x="707" y="1381"/>
                  </a:moveTo>
                  <a:lnTo>
                    <a:pt x="662" y="1379"/>
                  </a:lnTo>
                  <a:lnTo>
                    <a:pt x="609" y="1375"/>
                  </a:lnTo>
                  <a:lnTo>
                    <a:pt x="555" y="1368"/>
                  </a:lnTo>
                  <a:lnTo>
                    <a:pt x="503" y="1355"/>
                  </a:lnTo>
                  <a:lnTo>
                    <a:pt x="452" y="1338"/>
                  </a:lnTo>
                  <a:lnTo>
                    <a:pt x="402" y="1317"/>
                  </a:lnTo>
                  <a:lnTo>
                    <a:pt x="353" y="1293"/>
                  </a:lnTo>
                  <a:lnTo>
                    <a:pt x="306" y="1265"/>
                  </a:lnTo>
                  <a:lnTo>
                    <a:pt x="263" y="1234"/>
                  </a:lnTo>
                  <a:lnTo>
                    <a:pt x="223" y="1198"/>
                  </a:lnTo>
                  <a:lnTo>
                    <a:pt x="185" y="1160"/>
                  </a:lnTo>
                  <a:lnTo>
                    <a:pt x="151" y="1120"/>
                  </a:lnTo>
                  <a:lnTo>
                    <a:pt x="117" y="1076"/>
                  </a:lnTo>
                  <a:lnTo>
                    <a:pt x="89" y="1029"/>
                  </a:lnTo>
                  <a:lnTo>
                    <a:pt x="65" y="982"/>
                  </a:lnTo>
                  <a:lnTo>
                    <a:pt x="44" y="931"/>
                  </a:lnTo>
                  <a:lnTo>
                    <a:pt x="28" y="879"/>
                  </a:lnTo>
                  <a:lnTo>
                    <a:pt x="14" y="828"/>
                  </a:lnTo>
                  <a:lnTo>
                    <a:pt x="6" y="774"/>
                  </a:lnTo>
                  <a:lnTo>
                    <a:pt x="1" y="721"/>
                  </a:lnTo>
                  <a:lnTo>
                    <a:pt x="0" y="667"/>
                  </a:lnTo>
                  <a:lnTo>
                    <a:pt x="5" y="612"/>
                  </a:lnTo>
                  <a:lnTo>
                    <a:pt x="13" y="559"/>
                  </a:lnTo>
                  <a:lnTo>
                    <a:pt x="25" y="506"/>
                  </a:lnTo>
                  <a:lnTo>
                    <a:pt x="40" y="455"/>
                  </a:lnTo>
                  <a:lnTo>
                    <a:pt x="62" y="405"/>
                  </a:lnTo>
                  <a:lnTo>
                    <a:pt x="86" y="358"/>
                  </a:lnTo>
                  <a:lnTo>
                    <a:pt x="114" y="311"/>
                  </a:lnTo>
                  <a:lnTo>
                    <a:pt x="144" y="265"/>
                  </a:lnTo>
                  <a:lnTo>
                    <a:pt x="179" y="224"/>
                  </a:lnTo>
                  <a:lnTo>
                    <a:pt x="218" y="186"/>
                  </a:lnTo>
                  <a:lnTo>
                    <a:pt x="258" y="150"/>
                  </a:lnTo>
                  <a:lnTo>
                    <a:pt x="300" y="119"/>
                  </a:lnTo>
                  <a:lnTo>
                    <a:pt x="347" y="89"/>
                  </a:lnTo>
                  <a:lnTo>
                    <a:pt x="395" y="65"/>
                  </a:lnTo>
                  <a:lnTo>
                    <a:pt x="444" y="45"/>
                  </a:lnTo>
                  <a:lnTo>
                    <a:pt x="496" y="27"/>
                  </a:lnTo>
                  <a:lnTo>
                    <a:pt x="547" y="15"/>
                  </a:lnTo>
                  <a:lnTo>
                    <a:pt x="601" y="5"/>
                  </a:lnTo>
                  <a:lnTo>
                    <a:pt x="655" y="0"/>
                  </a:lnTo>
                  <a:lnTo>
                    <a:pt x="707" y="0"/>
                  </a:lnTo>
                  <a:lnTo>
                    <a:pt x="707" y="102"/>
                  </a:lnTo>
                  <a:lnTo>
                    <a:pt x="658" y="102"/>
                  </a:lnTo>
                  <a:lnTo>
                    <a:pt x="609" y="105"/>
                  </a:lnTo>
                  <a:lnTo>
                    <a:pt x="560" y="113"/>
                  </a:lnTo>
                  <a:lnTo>
                    <a:pt x="511" y="126"/>
                  </a:lnTo>
                  <a:lnTo>
                    <a:pt x="465" y="142"/>
                  </a:lnTo>
                  <a:lnTo>
                    <a:pt x="419" y="164"/>
                  </a:lnTo>
                  <a:lnTo>
                    <a:pt x="376" y="188"/>
                  </a:lnTo>
                  <a:lnTo>
                    <a:pt x="335" y="215"/>
                  </a:lnTo>
                  <a:lnTo>
                    <a:pt x="295" y="246"/>
                  </a:lnTo>
                  <a:lnTo>
                    <a:pt x="260" y="282"/>
                  </a:lnTo>
                  <a:lnTo>
                    <a:pt x="227" y="319"/>
                  </a:lnTo>
                  <a:lnTo>
                    <a:pt x="198" y="359"/>
                  </a:lnTo>
                  <a:lnTo>
                    <a:pt x="171" y="402"/>
                  </a:lnTo>
                  <a:lnTo>
                    <a:pt x="148" y="445"/>
                  </a:lnTo>
                  <a:lnTo>
                    <a:pt x="130" y="493"/>
                  </a:lnTo>
                  <a:lnTo>
                    <a:pt x="116" y="540"/>
                  </a:lnTo>
                  <a:lnTo>
                    <a:pt x="105" y="589"/>
                  </a:lnTo>
                  <a:lnTo>
                    <a:pt x="99" y="639"/>
                  </a:lnTo>
                  <a:lnTo>
                    <a:pt x="95" y="688"/>
                  </a:lnTo>
                  <a:lnTo>
                    <a:pt x="98" y="738"/>
                  </a:lnTo>
                  <a:lnTo>
                    <a:pt x="105" y="787"/>
                  </a:lnTo>
                  <a:lnTo>
                    <a:pt x="115" y="836"/>
                  </a:lnTo>
                  <a:lnTo>
                    <a:pt x="130" y="884"/>
                  </a:lnTo>
                  <a:lnTo>
                    <a:pt x="148" y="930"/>
                  </a:lnTo>
                  <a:lnTo>
                    <a:pt x="170" y="975"/>
                  </a:lnTo>
                  <a:lnTo>
                    <a:pt x="197" y="1017"/>
                  </a:lnTo>
                  <a:lnTo>
                    <a:pt x="225" y="1058"/>
                  </a:lnTo>
                  <a:lnTo>
                    <a:pt x="258" y="1095"/>
                  </a:lnTo>
                  <a:lnTo>
                    <a:pt x="294" y="1131"/>
                  </a:lnTo>
                  <a:lnTo>
                    <a:pt x="332" y="1161"/>
                  </a:lnTo>
                  <a:lnTo>
                    <a:pt x="373" y="1190"/>
                  </a:lnTo>
                  <a:lnTo>
                    <a:pt x="417" y="1214"/>
                  </a:lnTo>
                  <a:lnTo>
                    <a:pt x="462" y="1234"/>
                  </a:lnTo>
                  <a:lnTo>
                    <a:pt x="509" y="1251"/>
                  </a:lnTo>
                  <a:lnTo>
                    <a:pt x="556" y="1265"/>
                  </a:lnTo>
                  <a:lnTo>
                    <a:pt x="606" y="1273"/>
                  </a:lnTo>
                  <a:lnTo>
                    <a:pt x="655" y="1277"/>
                  </a:lnTo>
                  <a:lnTo>
                    <a:pt x="705" y="1278"/>
                  </a:lnTo>
                  <a:lnTo>
                    <a:pt x="707" y="1277"/>
                  </a:lnTo>
                  <a:lnTo>
                    <a:pt x="707" y="138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201" name="Freeform 23"/>
            <p:cNvSpPr>
              <a:spLocks/>
            </p:cNvSpPr>
            <p:nvPr/>
          </p:nvSpPr>
          <p:spPr bwMode="auto">
            <a:xfrm>
              <a:off x="4778" y="3110"/>
              <a:ext cx="236" cy="460"/>
            </a:xfrm>
            <a:custGeom>
              <a:avLst/>
              <a:gdLst>
                <a:gd name="T0" fmla="*/ 5 w 707"/>
                <a:gd name="T1" fmla="*/ 153 h 1381"/>
                <a:gd name="T2" fmla="*/ 17 w 707"/>
                <a:gd name="T3" fmla="*/ 152 h 1381"/>
                <a:gd name="T4" fmla="*/ 28 w 707"/>
                <a:gd name="T5" fmla="*/ 149 h 1381"/>
                <a:gd name="T6" fmla="*/ 39 w 707"/>
                <a:gd name="T7" fmla="*/ 144 h 1381"/>
                <a:gd name="T8" fmla="*/ 49 w 707"/>
                <a:gd name="T9" fmla="*/ 137 h 1381"/>
                <a:gd name="T10" fmla="*/ 58 w 707"/>
                <a:gd name="T11" fmla="*/ 129 h 1381"/>
                <a:gd name="T12" fmla="*/ 66 w 707"/>
                <a:gd name="T13" fmla="*/ 119 h 1381"/>
                <a:gd name="T14" fmla="*/ 71 w 707"/>
                <a:gd name="T15" fmla="*/ 109 h 1381"/>
                <a:gd name="T16" fmla="*/ 76 w 707"/>
                <a:gd name="T17" fmla="*/ 98 h 1381"/>
                <a:gd name="T18" fmla="*/ 78 w 707"/>
                <a:gd name="T19" fmla="*/ 86 h 1381"/>
                <a:gd name="T20" fmla="*/ 79 w 707"/>
                <a:gd name="T21" fmla="*/ 74 h 1381"/>
                <a:gd name="T22" fmla="*/ 77 w 707"/>
                <a:gd name="T23" fmla="*/ 62 h 1381"/>
                <a:gd name="T24" fmla="*/ 74 w 707"/>
                <a:gd name="T25" fmla="*/ 51 h 1381"/>
                <a:gd name="T26" fmla="*/ 69 w 707"/>
                <a:gd name="T27" fmla="*/ 40 h 1381"/>
                <a:gd name="T28" fmla="*/ 63 w 707"/>
                <a:gd name="T29" fmla="*/ 29 h 1381"/>
                <a:gd name="T30" fmla="*/ 55 w 707"/>
                <a:gd name="T31" fmla="*/ 21 h 1381"/>
                <a:gd name="T32" fmla="*/ 45 w 707"/>
                <a:gd name="T33" fmla="*/ 13 h 1381"/>
                <a:gd name="T34" fmla="*/ 35 w 707"/>
                <a:gd name="T35" fmla="*/ 7 h 1381"/>
                <a:gd name="T36" fmla="*/ 24 w 707"/>
                <a:gd name="T37" fmla="*/ 3 h 1381"/>
                <a:gd name="T38" fmla="*/ 12 w 707"/>
                <a:gd name="T39" fmla="*/ 1 h 1381"/>
                <a:gd name="T40" fmla="*/ 0 w 707"/>
                <a:gd name="T41" fmla="*/ 0 h 1381"/>
                <a:gd name="T42" fmla="*/ 6 w 707"/>
                <a:gd name="T43" fmla="*/ 11 h 1381"/>
                <a:gd name="T44" fmla="*/ 16 w 707"/>
                <a:gd name="T45" fmla="*/ 13 h 1381"/>
                <a:gd name="T46" fmla="*/ 27 w 707"/>
                <a:gd name="T47" fmla="*/ 16 h 1381"/>
                <a:gd name="T48" fmla="*/ 37 w 707"/>
                <a:gd name="T49" fmla="*/ 21 h 1381"/>
                <a:gd name="T50" fmla="*/ 46 w 707"/>
                <a:gd name="T51" fmla="*/ 27 h 1381"/>
                <a:gd name="T52" fmla="*/ 53 w 707"/>
                <a:gd name="T53" fmla="*/ 35 h 1381"/>
                <a:gd name="T54" fmla="*/ 60 w 707"/>
                <a:gd name="T55" fmla="*/ 45 h 1381"/>
                <a:gd name="T56" fmla="*/ 64 w 707"/>
                <a:gd name="T57" fmla="*/ 55 h 1381"/>
                <a:gd name="T58" fmla="*/ 67 w 707"/>
                <a:gd name="T59" fmla="*/ 65 h 1381"/>
                <a:gd name="T60" fmla="*/ 68 w 707"/>
                <a:gd name="T61" fmla="*/ 76 h 1381"/>
                <a:gd name="T62" fmla="*/ 67 w 707"/>
                <a:gd name="T63" fmla="*/ 87 h 1381"/>
                <a:gd name="T64" fmla="*/ 64 w 707"/>
                <a:gd name="T65" fmla="*/ 98 h 1381"/>
                <a:gd name="T66" fmla="*/ 60 w 707"/>
                <a:gd name="T67" fmla="*/ 108 h 1381"/>
                <a:gd name="T68" fmla="*/ 54 w 707"/>
                <a:gd name="T69" fmla="*/ 117 h 1381"/>
                <a:gd name="T70" fmla="*/ 46 w 707"/>
                <a:gd name="T71" fmla="*/ 126 h 1381"/>
                <a:gd name="T72" fmla="*/ 37 w 707"/>
                <a:gd name="T73" fmla="*/ 132 h 1381"/>
                <a:gd name="T74" fmla="*/ 27 w 707"/>
                <a:gd name="T75" fmla="*/ 137 h 1381"/>
                <a:gd name="T76" fmla="*/ 17 w 707"/>
                <a:gd name="T77" fmla="*/ 140 h 1381"/>
                <a:gd name="T78" fmla="*/ 6 w 707"/>
                <a:gd name="T79" fmla="*/ 142 h 1381"/>
                <a:gd name="T80" fmla="*/ 0 w 707"/>
                <a:gd name="T81" fmla="*/ 142 h 1381"/>
                <a:gd name="T82" fmla="*/ 0 w 707"/>
                <a:gd name="T83" fmla="*/ 153 h 1381"/>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707" h="1381">
                  <a:moveTo>
                    <a:pt x="0" y="1381"/>
                  </a:moveTo>
                  <a:lnTo>
                    <a:pt x="46" y="1379"/>
                  </a:lnTo>
                  <a:lnTo>
                    <a:pt x="98" y="1375"/>
                  </a:lnTo>
                  <a:lnTo>
                    <a:pt x="152" y="1368"/>
                  </a:lnTo>
                  <a:lnTo>
                    <a:pt x="205" y="1355"/>
                  </a:lnTo>
                  <a:lnTo>
                    <a:pt x="255" y="1338"/>
                  </a:lnTo>
                  <a:lnTo>
                    <a:pt x="305" y="1317"/>
                  </a:lnTo>
                  <a:lnTo>
                    <a:pt x="354" y="1293"/>
                  </a:lnTo>
                  <a:lnTo>
                    <a:pt x="401" y="1265"/>
                  </a:lnTo>
                  <a:lnTo>
                    <a:pt x="444" y="1234"/>
                  </a:lnTo>
                  <a:lnTo>
                    <a:pt x="484" y="1198"/>
                  </a:lnTo>
                  <a:lnTo>
                    <a:pt x="522" y="1160"/>
                  </a:lnTo>
                  <a:lnTo>
                    <a:pt x="558" y="1120"/>
                  </a:lnTo>
                  <a:lnTo>
                    <a:pt x="590" y="1076"/>
                  </a:lnTo>
                  <a:lnTo>
                    <a:pt x="618" y="1029"/>
                  </a:lnTo>
                  <a:lnTo>
                    <a:pt x="642" y="982"/>
                  </a:lnTo>
                  <a:lnTo>
                    <a:pt x="664" y="931"/>
                  </a:lnTo>
                  <a:lnTo>
                    <a:pt x="679" y="879"/>
                  </a:lnTo>
                  <a:lnTo>
                    <a:pt x="693" y="828"/>
                  </a:lnTo>
                  <a:lnTo>
                    <a:pt x="702" y="774"/>
                  </a:lnTo>
                  <a:lnTo>
                    <a:pt x="706" y="721"/>
                  </a:lnTo>
                  <a:lnTo>
                    <a:pt x="707" y="667"/>
                  </a:lnTo>
                  <a:lnTo>
                    <a:pt x="704" y="612"/>
                  </a:lnTo>
                  <a:lnTo>
                    <a:pt x="695" y="559"/>
                  </a:lnTo>
                  <a:lnTo>
                    <a:pt x="683" y="506"/>
                  </a:lnTo>
                  <a:lnTo>
                    <a:pt x="667" y="455"/>
                  </a:lnTo>
                  <a:lnTo>
                    <a:pt x="646" y="405"/>
                  </a:lnTo>
                  <a:lnTo>
                    <a:pt x="622" y="358"/>
                  </a:lnTo>
                  <a:lnTo>
                    <a:pt x="593" y="311"/>
                  </a:lnTo>
                  <a:lnTo>
                    <a:pt x="563" y="265"/>
                  </a:lnTo>
                  <a:lnTo>
                    <a:pt x="528" y="224"/>
                  </a:lnTo>
                  <a:lnTo>
                    <a:pt x="490" y="186"/>
                  </a:lnTo>
                  <a:lnTo>
                    <a:pt x="450" y="150"/>
                  </a:lnTo>
                  <a:lnTo>
                    <a:pt x="407" y="119"/>
                  </a:lnTo>
                  <a:lnTo>
                    <a:pt x="360" y="89"/>
                  </a:lnTo>
                  <a:lnTo>
                    <a:pt x="314" y="65"/>
                  </a:lnTo>
                  <a:lnTo>
                    <a:pt x="263" y="45"/>
                  </a:lnTo>
                  <a:lnTo>
                    <a:pt x="212" y="27"/>
                  </a:lnTo>
                  <a:lnTo>
                    <a:pt x="160" y="15"/>
                  </a:lnTo>
                  <a:lnTo>
                    <a:pt x="108" y="5"/>
                  </a:lnTo>
                  <a:lnTo>
                    <a:pt x="54" y="0"/>
                  </a:lnTo>
                  <a:lnTo>
                    <a:pt x="0" y="0"/>
                  </a:lnTo>
                  <a:lnTo>
                    <a:pt x="0" y="102"/>
                  </a:lnTo>
                  <a:lnTo>
                    <a:pt x="50" y="102"/>
                  </a:lnTo>
                  <a:lnTo>
                    <a:pt x="98" y="105"/>
                  </a:lnTo>
                  <a:lnTo>
                    <a:pt x="147" y="113"/>
                  </a:lnTo>
                  <a:lnTo>
                    <a:pt x="196" y="126"/>
                  </a:lnTo>
                  <a:lnTo>
                    <a:pt x="244" y="142"/>
                  </a:lnTo>
                  <a:lnTo>
                    <a:pt x="288" y="164"/>
                  </a:lnTo>
                  <a:lnTo>
                    <a:pt x="332" y="188"/>
                  </a:lnTo>
                  <a:lnTo>
                    <a:pt x="373" y="215"/>
                  </a:lnTo>
                  <a:lnTo>
                    <a:pt x="412" y="246"/>
                  </a:lnTo>
                  <a:lnTo>
                    <a:pt x="447" y="282"/>
                  </a:lnTo>
                  <a:lnTo>
                    <a:pt x="480" y="319"/>
                  </a:lnTo>
                  <a:lnTo>
                    <a:pt x="510" y="359"/>
                  </a:lnTo>
                  <a:lnTo>
                    <a:pt x="536" y="402"/>
                  </a:lnTo>
                  <a:lnTo>
                    <a:pt x="559" y="445"/>
                  </a:lnTo>
                  <a:lnTo>
                    <a:pt x="577" y="493"/>
                  </a:lnTo>
                  <a:lnTo>
                    <a:pt x="592" y="540"/>
                  </a:lnTo>
                  <a:lnTo>
                    <a:pt x="602" y="589"/>
                  </a:lnTo>
                  <a:lnTo>
                    <a:pt x="609" y="639"/>
                  </a:lnTo>
                  <a:lnTo>
                    <a:pt x="612" y="688"/>
                  </a:lnTo>
                  <a:lnTo>
                    <a:pt x="610" y="738"/>
                  </a:lnTo>
                  <a:lnTo>
                    <a:pt x="603" y="787"/>
                  </a:lnTo>
                  <a:lnTo>
                    <a:pt x="593" y="836"/>
                  </a:lnTo>
                  <a:lnTo>
                    <a:pt x="579" y="884"/>
                  </a:lnTo>
                  <a:lnTo>
                    <a:pt x="559" y="930"/>
                  </a:lnTo>
                  <a:lnTo>
                    <a:pt x="537" y="975"/>
                  </a:lnTo>
                  <a:lnTo>
                    <a:pt x="511" y="1017"/>
                  </a:lnTo>
                  <a:lnTo>
                    <a:pt x="482" y="1058"/>
                  </a:lnTo>
                  <a:lnTo>
                    <a:pt x="450" y="1095"/>
                  </a:lnTo>
                  <a:lnTo>
                    <a:pt x="413" y="1131"/>
                  </a:lnTo>
                  <a:lnTo>
                    <a:pt x="375" y="1161"/>
                  </a:lnTo>
                  <a:lnTo>
                    <a:pt x="335" y="1190"/>
                  </a:lnTo>
                  <a:lnTo>
                    <a:pt x="292" y="1214"/>
                  </a:lnTo>
                  <a:lnTo>
                    <a:pt x="245" y="1234"/>
                  </a:lnTo>
                  <a:lnTo>
                    <a:pt x="198" y="1251"/>
                  </a:lnTo>
                  <a:lnTo>
                    <a:pt x="152" y="1265"/>
                  </a:lnTo>
                  <a:lnTo>
                    <a:pt x="102" y="1273"/>
                  </a:lnTo>
                  <a:lnTo>
                    <a:pt x="52" y="1277"/>
                  </a:lnTo>
                  <a:lnTo>
                    <a:pt x="2" y="1278"/>
                  </a:lnTo>
                  <a:lnTo>
                    <a:pt x="0" y="1277"/>
                  </a:lnTo>
                  <a:lnTo>
                    <a:pt x="0" y="138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202" name="Freeform 24"/>
            <p:cNvSpPr>
              <a:spLocks/>
            </p:cNvSpPr>
            <p:nvPr/>
          </p:nvSpPr>
          <p:spPr bwMode="auto">
            <a:xfrm>
              <a:off x="4776" y="3161"/>
              <a:ext cx="20" cy="40"/>
            </a:xfrm>
            <a:custGeom>
              <a:avLst/>
              <a:gdLst>
                <a:gd name="T0" fmla="*/ 0 w 60"/>
                <a:gd name="T1" fmla="*/ 13 h 119"/>
                <a:gd name="T2" fmla="*/ 0 w 60"/>
                <a:gd name="T3" fmla="*/ 0 h 119"/>
                <a:gd name="T4" fmla="*/ 7 w 60"/>
                <a:gd name="T5" fmla="*/ 0 h 119"/>
                <a:gd name="T6" fmla="*/ 7 w 60"/>
                <a:gd name="T7" fmla="*/ 13 h 119"/>
                <a:gd name="T8" fmla="*/ 0 w 60"/>
                <a:gd name="T9" fmla="*/ 13 h 119"/>
                <a:gd name="T10" fmla="*/ 0 w 60"/>
                <a:gd name="T11" fmla="*/ 13 h 1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119">
                  <a:moveTo>
                    <a:pt x="0" y="119"/>
                  </a:moveTo>
                  <a:lnTo>
                    <a:pt x="0" y="0"/>
                  </a:lnTo>
                  <a:lnTo>
                    <a:pt x="60" y="0"/>
                  </a:lnTo>
                  <a:lnTo>
                    <a:pt x="60" y="119"/>
                  </a:lnTo>
                  <a:lnTo>
                    <a:pt x="0" y="1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203" name="Freeform 25"/>
            <p:cNvSpPr>
              <a:spLocks/>
            </p:cNvSpPr>
            <p:nvPr/>
          </p:nvSpPr>
          <p:spPr bwMode="auto">
            <a:xfrm>
              <a:off x="4776" y="3478"/>
              <a:ext cx="20" cy="39"/>
            </a:xfrm>
            <a:custGeom>
              <a:avLst/>
              <a:gdLst>
                <a:gd name="T0" fmla="*/ 0 w 60"/>
                <a:gd name="T1" fmla="*/ 13 h 119"/>
                <a:gd name="T2" fmla="*/ 0 w 60"/>
                <a:gd name="T3" fmla="*/ 0 h 119"/>
                <a:gd name="T4" fmla="*/ 7 w 60"/>
                <a:gd name="T5" fmla="*/ 0 h 119"/>
                <a:gd name="T6" fmla="*/ 7 w 60"/>
                <a:gd name="T7" fmla="*/ 13 h 119"/>
                <a:gd name="T8" fmla="*/ 0 w 60"/>
                <a:gd name="T9" fmla="*/ 13 h 119"/>
                <a:gd name="T10" fmla="*/ 0 w 60"/>
                <a:gd name="T11" fmla="*/ 13 h 1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119">
                  <a:moveTo>
                    <a:pt x="0" y="119"/>
                  </a:moveTo>
                  <a:lnTo>
                    <a:pt x="0" y="0"/>
                  </a:lnTo>
                  <a:lnTo>
                    <a:pt x="60" y="0"/>
                  </a:lnTo>
                  <a:lnTo>
                    <a:pt x="60" y="119"/>
                  </a:lnTo>
                  <a:lnTo>
                    <a:pt x="0" y="1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204" name="Freeform 26"/>
            <p:cNvSpPr>
              <a:spLocks/>
            </p:cNvSpPr>
            <p:nvPr/>
          </p:nvSpPr>
          <p:spPr bwMode="auto">
            <a:xfrm>
              <a:off x="4924" y="3330"/>
              <a:ext cx="39" cy="20"/>
            </a:xfrm>
            <a:custGeom>
              <a:avLst/>
              <a:gdLst>
                <a:gd name="T0" fmla="*/ 0 w 117"/>
                <a:gd name="T1" fmla="*/ 0 h 60"/>
                <a:gd name="T2" fmla="*/ 13 w 117"/>
                <a:gd name="T3" fmla="*/ 0 h 60"/>
                <a:gd name="T4" fmla="*/ 13 w 117"/>
                <a:gd name="T5" fmla="*/ 7 h 60"/>
                <a:gd name="T6" fmla="*/ 0 w 117"/>
                <a:gd name="T7" fmla="*/ 7 h 60"/>
                <a:gd name="T8" fmla="*/ 0 w 117"/>
                <a:gd name="T9" fmla="*/ 0 h 60"/>
                <a:gd name="T10" fmla="*/ 0 w 117"/>
                <a:gd name="T11" fmla="*/ 0 h 6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7" h="60">
                  <a:moveTo>
                    <a:pt x="0" y="0"/>
                  </a:moveTo>
                  <a:lnTo>
                    <a:pt x="117" y="0"/>
                  </a:lnTo>
                  <a:lnTo>
                    <a:pt x="117" y="60"/>
                  </a:lnTo>
                  <a:lnTo>
                    <a:pt x="0" y="6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205" name="Freeform 27"/>
            <p:cNvSpPr>
              <a:spLocks/>
            </p:cNvSpPr>
            <p:nvPr/>
          </p:nvSpPr>
          <p:spPr bwMode="auto">
            <a:xfrm>
              <a:off x="4609" y="3330"/>
              <a:ext cx="39" cy="20"/>
            </a:xfrm>
            <a:custGeom>
              <a:avLst/>
              <a:gdLst>
                <a:gd name="T0" fmla="*/ 0 w 119"/>
                <a:gd name="T1" fmla="*/ 0 h 60"/>
                <a:gd name="T2" fmla="*/ 13 w 119"/>
                <a:gd name="T3" fmla="*/ 0 h 60"/>
                <a:gd name="T4" fmla="*/ 13 w 119"/>
                <a:gd name="T5" fmla="*/ 7 h 60"/>
                <a:gd name="T6" fmla="*/ 0 w 119"/>
                <a:gd name="T7" fmla="*/ 7 h 60"/>
                <a:gd name="T8" fmla="*/ 0 w 119"/>
                <a:gd name="T9" fmla="*/ 0 h 60"/>
                <a:gd name="T10" fmla="*/ 0 w 119"/>
                <a:gd name="T11" fmla="*/ 0 h 6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 h="60">
                  <a:moveTo>
                    <a:pt x="0" y="0"/>
                  </a:moveTo>
                  <a:lnTo>
                    <a:pt x="119" y="0"/>
                  </a:lnTo>
                  <a:lnTo>
                    <a:pt x="119" y="60"/>
                  </a:lnTo>
                  <a:lnTo>
                    <a:pt x="0" y="6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206" name="Freeform 28"/>
            <p:cNvSpPr>
              <a:spLocks/>
            </p:cNvSpPr>
            <p:nvPr/>
          </p:nvSpPr>
          <p:spPr bwMode="auto">
            <a:xfrm>
              <a:off x="4846" y="3180"/>
              <a:ext cx="38" cy="45"/>
            </a:xfrm>
            <a:custGeom>
              <a:avLst/>
              <a:gdLst>
                <a:gd name="T0" fmla="*/ 0 w 112"/>
                <a:gd name="T1" fmla="*/ 11 h 134"/>
                <a:gd name="T2" fmla="*/ 7 w 112"/>
                <a:gd name="T3" fmla="*/ 0 h 134"/>
                <a:gd name="T4" fmla="*/ 13 w 112"/>
                <a:gd name="T5" fmla="*/ 3 h 134"/>
                <a:gd name="T6" fmla="*/ 6 w 112"/>
                <a:gd name="T7" fmla="*/ 15 h 134"/>
                <a:gd name="T8" fmla="*/ 0 w 112"/>
                <a:gd name="T9" fmla="*/ 11 h 134"/>
                <a:gd name="T10" fmla="*/ 0 w 112"/>
                <a:gd name="T11" fmla="*/ 11 h 13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134">
                  <a:moveTo>
                    <a:pt x="0" y="102"/>
                  </a:moveTo>
                  <a:lnTo>
                    <a:pt x="60" y="0"/>
                  </a:lnTo>
                  <a:lnTo>
                    <a:pt x="112" y="31"/>
                  </a:lnTo>
                  <a:lnTo>
                    <a:pt x="52" y="134"/>
                  </a:lnTo>
                  <a:lnTo>
                    <a:pt x="0" y="10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207" name="Freeform 29"/>
            <p:cNvSpPr>
              <a:spLocks/>
            </p:cNvSpPr>
            <p:nvPr/>
          </p:nvSpPr>
          <p:spPr bwMode="auto">
            <a:xfrm>
              <a:off x="4689" y="3454"/>
              <a:ext cx="37" cy="44"/>
            </a:xfrm>
            <a:custGeom>
              <a:avLst/>
              <a:gdLst>
                <a:gd name="T0" fmla="*/ 0 w 111"/>
                <a:gd name="T1" fmla="*/ 11 h 133"/>
                <a:gd name="T2" fmla="*/ 6 w 111"/>
                <a:gd name="T3" fmla="*/ 0 h 133"/>
                <a:gd name="T4" fmla="*/ 12 w 111"/>
                <a:gd name="T5" fmla="*/ 3 h 133"/>
                <a:gd name="T6" fmla="*/ 6 w 111"/>
                <a:gd name="T7" fmla="*/ 15 h 133"/>
                <a:gd name="T8" fmla="*/ 0 w 111"/>
                <a:gd name="T9" fmla="*/ 11 h 133"/>
                <a:gd name="T10" fmla="*/ 0 w 111"/>
                <a:gd name="T11" fmla="*/ 11 h 1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1" h="133">
                  <a:moveTo>
                    <a:pt x="0" y="103"/>
                  </a:moveTo>
                  <a:lnTo>
                    <a:pt x="58" y="0"/>
                  </a:lnTo>
                  <a:lnTo>
                    <a:pt x="111" y="30"/>
                  </a:lnTo>
                  <a:lnTo>
                    <a:pt x="52" y="133"/>
                  </a:lnTo>
                  <a:lnTo>
                    <a:pt x="0" y="10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208" name="Freeform 30"/>
            <p:cNvSpPr>
              <a:spLocks/>
            </p:cNvSpPr>
            <p:nvPr/>
          </p:nvSpPr>
          <p:spPr bwMode="auto">
            <a:xfrm>
              <a:off x="4900" y="3400"/>
              <a:ext cx="45" cy="38"/>
            </a:xfrm>
            <a:custGeom>
              <a:avLst/>
              <a:gdLst>
                <a:gd name="T0" fmla="*/ 3 w 134"/>
                <a:gd name="T1" fmla="*/ 0 h 112"/>
                <a:gd name="T2" fmla="*/ 15 w 134"/>
                <a:gd name="T3" fmla="*/ 7 h 112"/>
                <a:gd name="T4" fmla="*/ 12 w 134"/>
                <a:gd name="T5" fmla="*/ 13 h 112"/>
                <a:gd name="T6" fmla="*/ 0 w 134"/>
                <a:gd name="T7" fmla="*/ 6 h 112"/>
                <a:gd name="T8" fmla="*/ 3 w 134"/>
                <a:gd name="T9" fmla="*/ 0 h 112"/>
                <a:gd name="T10" fmla="*/ 3 w 134"/>
                <a:gd name="T11" fmla="*/ 0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4" h="112">
                  <a:moveTo>
                    <a:pt x="31" y="0"/>
                  </a:moveTo>
                  <a:lnTo>
                    <a:pt x="134" y="59"/>
                  </a:lnTo>
                  <a:lnTo>
                    <a:pt x="105" y="112"/>
                  </a:lnTo>
                  <a:lnTo>
                    <a:pt x="0" y="53"/>
                  </a:lnTo>
                  <a:lnTo>
                    <a:pt x="3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209" name="Freeform 31"/>
            <p:cNvSpPr>
              <a:spLocks/>
            </p:cNvSpPr>
            <p:nvPr/>
          </p:nvSpPr>
          <p:spPr bwMode="auto">
            <a:xfrm>
              <a:off x="4627" y="3242"/>
              <a:ext cx="45" cy="37"/>
            </a:xfrm>
            <a:custGeom>
              <a:avLst/>
              <a:gdLst>
                <a:gd name="T0" fmla="*/ 3 w 134"/>
                <a:gd name="T1" fmla="*/ 0 h 113"/>
                <a:gd name="T2" fmla="*/ 15 w 134"/>
                <a:gd name="T3" fmla="*/ 7 h 113"/>
                <a:gd name="T4" fmla="*/ 12 w 134"/>
                <a:gd name="T5" fmla="*/ 12 h 113"/>
                <a:gd name="T6" fmla="*/ 0 w 134"/>
                <a:gd name="T7" fmla="*/ 6 h 113"/>
                <a:gd name="T8" fmla="*/ 3 w 134"/>
                <a:gd name="T9" fmla="*/ 0 h 113"/>
                <a:gd name="T10" fmla="*/ 3 w 134"/>
                <a:gd name="T11" fmla="*/ 0 h 1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4" h="113">
                  <a:moveTo>
                    <a:pt x="31" y="0"/>
                  </a:moveTo>
                  <a:lnTo>
                    <a:pt x="134" y="60"/>
                  </a:lnTo>
                  <a:lnTo>
                    <a:pt x="103" y="113"/>
                  </a:lnTo>
                  <a:lnTo>
                    <a:pt x="0" y="53"/>
                  </a:lnTo>
                  <a:lnTo>
                    <a:pt x="3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210" name="Freeform 32"/>
            <p:cNvSpPr>
              <a:spLocks/>
            </p:cNvSpPr>
            <p:nvPr/>
          </p:nvSpPr>
          <p:spPr bwMode="auto">
            <a:xfrm>
              <a:off x="4689" y="3179"/>
              <a:ext cx="37" cy="45"/>
            </a:xfrm>
            <a:custGeom>
              <a:avLst/>
              <a:gdLst>
                <a:gd name="T0" fmla="*/ 12 w 111"/>
                <a:gd name="T1" fmla="*/ 12 h 134"/>
                <a:gd name="T2" fmla="*/ 6 w 111"/>
                <a:gd name="T3" fmla="*/ 0 h 134"/>
                <a:gd name="T4" fmla="*/ 0 w 111"/>
                <a:gd name="T5" fmla="*/ 3 h 134"/>
                <a:gd name="T6" fmla="*/ 6 w 111"/>
                <a:gd name="T7" fmla="*/ 15 h 134"/>
                <a:gd name="T8" fmla="*/ 12 w 111"/>
                <a:gd name="T9" fmla="*/ 12 h 134"/>
                <a:gd name="T10" fmla="*/ 12 w 111"/>
                <a:gd name="T11" fmla="*/ 12 h 13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1" h="134">
                  <a:moveTo>
                    <a:pt x="111" y="103"/>
                  </a:moveTo>
                  <a:lnTo>
                    <a:pt x="52" y="0"/>
                  </a:lnTo>
                  <a:lnTo>
                    <a:pt x="0" y="31"/>
                  </a:lnTo>
                  <a:lnTo>
                    <a:pt x="58" y="134"/>
                  </a:lnTo>
                  <a:lnTo>
                    <a:pt x="111" y="10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211" name="Freeform 33"/>
            <p:cNvSpPr>
              <a:spLocks/>
            </p:cNvSpPr>
            <p:nvPr/>
          </p:nvSpPr>
          <p:spPr bwMode="auto">
            <a:xfrm>
              <a:off x="4846" y="3453"/>
              <a:ext cx="38" cy="44"/>
            </a:xfrm>
            <a:custGeom>
              <a:avLst/>
              <a:gdLst>
                <a:gd name="T0" fmla="*/ 13 w 112"/>
                <a:gd name="T1" fmla="*/ 11 h 133"/>
                <a:gd name="T2" fmla="*/ 6 w 112"/>
                <a:gd name="T3" fmla="*/ 0 h 133"/>
                <a:gd name="T4" fmla="*/ 0 w 112"/>
                <a:gd name="T5" fmla="*/ 3 h 133"/>
                <a:gd name="T6" fmla="*/ 7 w 112"/>
                <a:gd name="T7" fmla="*/ 15 h 133"/>
                <a:gd name="T8" fmla="*/ 13 w 112"/>
                <a:gd name="T9" fmla="*/ 11 h 133"/>
                <a:gd name="T10" fmla="*/ 13 w 112"/>
                <a:gd name="T11" fmla="*/ 11 h 1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133">
                  <a:moveTo>
                    <a:pt x="112" y="103"/>
                  </a:moveTo>
                  <a:lnTo>
                    <a:pt x="52" y="0"/>
                  </a:lnTo>
                  <a:lnTo>
                    <a:pt x="0" y="31"/>
                  </a:lnTo>
                  <a:lnTo>
                    <a:pt x="60" y="133"/>
                  </a:lnTo>
                  <a:lnTo>
                    <a:pt x="112" y="10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212" name="Freeform 34"/>
            <p:cNvSpPr>
              <a:spLocks/>
            </p:cNvSpPr>
            <p:nvPr/>
          </p:nvSpPr>
          <p:spPr bwMode="auto">
            <a:xfrm>
              <a:off x="4628" y="3400"/>
              <a:ext cx="44" cy="37"/>
            </a:xfrm>
            <a:custGeom>
              <a:avLst/>
              <a:gdLst>
                <a:gd name="T0" fmla="*/ 11 w 133"/>
                <a:gd name="T1" fmla="*/ 0 h 112"/>
                <a:gd name="T2" fmla="*/ 0 w 133"/>
                <a:gd name="T3" fmla="*/ 7 h 112"/>
                <a:gd name="T4" fmla="*/ 3 w 133"/>
                <a:gd name="T5" fmla="*/ 12 h 112"/>
                <a:gd name="T6" fmla="*/ 15 w 133"/>
                <a:gd name="T7" fmla="*/ 6 h 112"/>
                <a:gd name="T8" fmla="*/ 11 w 133"/>
                <a:gd name="T9" fmla="*/ 0 h 112"/>
                <a:gd name="T10" fmla="*/ 11 w 133"/>
                <a:gd name="T11" fmla="*/ 0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3" h="112">
                  <a:moveTo>
                    <a:pt x="103" y="0"/>
                  </a:moveTo>
                  <a:lnTo>
                    <a:pt x="0" y="60"/>
                  </a:lnTo>
                  <a:lnTo>
                    <a:pt x="30" y="112"/>
                  </a:lnTo>
                  <a:lnTo>
                    <a:pt x="133" y="52"/>
                  </a:lnTo>
                  <a:lnTo>
                    <a:pt x="10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213" name="Freeform 35"/>
            <p:cNvSpPr>
              <a:spLocks/>
            </p:cNvSpPr>
            <p:nvPr/>
          </p:nvSpPr>
          <p:spPr bwMode="auto">
            <a:xfrm>
              <a:off x="4901" y="3241"/>
              <a:ext cx="45" cy="37"/>
            </a:xfrm>
            <a:custGeom>
              <a:avLst/>
              <a:gdLst>
                <a:gd name="T0" fmla="*/ 12 w 134"/>
                <a:gd name="T1" fmla="*/ 0 h 112"/>
                <a:gd name="T2" fmla="*/ 0 w 134"/>
                <a:gd name="T3" fmla="*/ 6 h 112"/>
                <a:gd name="T4" fmla="*/ 3 w 134"/>
                <a:gd name="T5" fmla="*/ 12 h 112"/>
                <a:gd name="T6" fmla="*/ 15 w 134"/>
                <a:gd name="T7" fmla="*/ 6 h 112"/>
                <a:gd name="T8" fmla="*/ 12 w 134"/>
                <a:gd name="T9" fmla="*/ 0 h 112"/>
                <a:gd name="T10" fmla="*/ 12 w 134"/>
                <a:gd name="T11" fmla="*/ 0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4" h="112">
                  <a:moveTo>
                    <a:pt x="103" y="0"/>
                  </a:moveTo>
                  <a:lnTo>
                    <a:pt x="0" y="58"/>
                  </a:lnTo>
                  <a:lnTo>
                    <a:pt x="31" y="112"/>
                  </a:lnTo>
                  <a:lnTo>
                    <a:pt x="134" y="54"/>
                  </a:lnTo>
                  <a:lnTo>
                    <a:pt x="10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214" name="Freeform 36"/>
            <p:cNvSpPr>
              <a:spLocks/>
            </p:cNvSpPr>
            <p:nvPr/>
          </p:nvSpPr>
          <p:spPr bwMode="auto">
            <a:xfrm>
              <a:off x="4663" y="3319"/>
              <a:ext cx="118" cy="40"/>
            </a:xfrm>
            <a:custGeom>
              <a:avLst/>
              <a:gdLst>
                <a:gd name="T0" fmla="*/ 39 w 352"/>
                <a:gd name="T1" fmla="*/ 0 h 121"/>
                <a:gd name="T2" fmla="*/ 0 w 352"/>
                <a:gd name="T3" fmla="*/ 6 h 121"/>
                <a:gd name="T4" fmla="*/ 0 w 352"/>
                <a:gd name="T5" fmla="*/ 11 h 121"/>
                <a:gd name="T6" fmla="*/ 40 w 352"/>
                <a:gd name="T7" fmla="*/ 13 h 121"/>
                <a:gd name="T8" fmla="*/ 39 w 352"/>
                <a:gd name="T9" fmla="*/ 0 h 121"/>
                <a:gd name="T10" fmla="*/ 39 w 352"/>
                <a:gd name="T11" fmla="*/ 0 h 1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2" h="121">
                  <a:moveTo>
                    <a:pt x="346" y="0"/>
                  </a:moveTo>
                  <a:lnTo>
                    <a:pt x="4" y="54"/>
                  </a:lnTo>
                  <a:lnTo>
                    <a:pt x="0" y="102"/>
                  </a:lnTo>
                  <a:lnTo>
                    <a:pt x="352" y="121"/>
                  </a:lnTo>
                  <a:lnTo>
                    <a:pt x="34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215" name="Freeform 37"/>
            <p:cNvSpPr>
              <a:spLocks/>
            </p:cNvSpPr>
            <p:nvPr/>
          </p:nvSpPr>
          <p:spPr bwMode="auto">
            <a:xfrm>
              <a:off x="4771" y="3206"/>
              <a:ext cx="142" cy="138"/>
            </a:xfrm>
            <a:custGeom>
              <a:avLst/>
              <a:gdLst>
                <a:gd name="T0" fmla="*/ 0 w 428"/>
                <a:gd name="T1" fmla="*/ 39 h 416"/>
                <a:gd name="T2" fmla="*/ 45 w 428"/>
                <a:gd name="T3" fmla="*/ 0 h 416"/>
                <a:gd name="T4" fmla="*/ 47 w 428"/>
                <a:gd name="T5" fmla="*/ 2 h 416"/>
                <a:gd name="T6" fmla="*/ 12 w 428"/>
                <a:gd name="T7" fmla="*/ 46 h 416"/>
                <a:gd name="T8" fmla="*/ 0 w 428"/>
                <a:gd name="T9" fmla="*/ 39 h 416"/>
                <a:gd name="T10" fmla="*/ 0 w 428"/>
                <a:gd name="T11" fmla="*/ 39 h 4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8" h="416">
                  <a:moveTo>
                    <a:pt x="0" y="356"/>
                  </a:moveTo>
                  <a:lnTo>
                    <a:pt x="406" y="0"/>
                  </a:lnTo>
                  <a:lnTo>
                    <a:pt x="428" y="22"/>
                  </a:lnTo>
                  <a:lnTo>
                    <a:pt x="110" y="416"/>
                  </a:lnTo>
                  <a:lnTo>
                    <a:pt x="0" y="35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216" name="Freeform 38"/>
            <p:cNvSpPr>
              <a:spLocks/>
            </p:cNvSpPr>
            <p:nvPr/>
          </p:nvSpPr>
          <p:spPr bwMode="auto">
            <a:xfrm>
              <a:off x="4766" y="3030"/>
              <a:ext cx="46" cy="90"/>
            </a:xfrm>
            <a:custGeom>
              <a:avLst/>
              <a:gdLst>
                <a:gd name="T0" fmla="*/ 0 w 139"/>
                <a:gd name="T1" fmla="*/ 28 h 271"/>
                <a:gd name="T2" fmla="*/ 0 w 139"/>
                <a:gd name="T3" fmla="*/ 0 h 271"/>
                <a:gd name="T4" fmla="*/ 15 w 139"/>
                <a:gd name="T5" fmla="*/ 0 h 271"/>
                <a:gd name="T6" fmla="*/ 15 w 139"/>
                <a:gd name="T7" fmla="*/ 30 h 271"/>
                <a:gd name="T8" fmla="*/ 0 w 139"/>
                <a:gd name="T9" fmla="*/ 28 h 271"/>
                <a:gd name="T10" fmla="*/ 0 w 139"/>
                <a:gd name="T11" fmla="*/ 28 h 27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9" h="271">
                  <a:moveTo>
                    <a:pt x="0" y="257"/>
                  </a:moveTo>
                  <a:lnTo>
                    <a:pt x="0" y="0"/>
                  </a:lnTo>
                  <a:lnTo>
                    <a:pt x="139" y="0"/>
                  </a:lnTo>
                  <a:lnTo>
                    <a:pt x="139" y="271"/>
                  </a:lnTo>
                  <a:lnTo>
                    <a:pt x="0" y="25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217" name="Freeform 39"/>
            <p:cNvSpPr>
              <a:spLocks/>
            </p:cNvSpPr>
            <p:nvPr/>
          </p:nvSpPr>
          <p:spPr bwMode="auto">
            <a:xfrm>
              <a:off x="4740" y="3022"/>
              <a:ext cx="97" cy="49"/>
            </a:xfrm>
            <a:custGeom>
              <a:avLst/>
              <a:gdLst>
                <a:gd name="T0" fmla="*/ 6 w 290"/>
                <a:gd name="T1" fmla="*/ 0 h 148"/>
                <a:gd name="T2" fmla="*/ 0 w 290"/>
                <a:gd name="T3" fmla="*/ 6 h 148"/>
                <a:gd name="T4" fmla="*/ 0 w 290"/>
                <a:gd name="T5" fmla="*/ 16 h 148"/>
                <a:gd name="T6" fmla="*/ 32 w 290"/>
                <a:gd name="T7" fmla="*/ 16 h 148"/>
                <a:gd name="T8" fmla="*/ 32 w 290"/>
                <a:gd name="T9" fmla="*/ 6 h 148"/>
                <a:gd name="T10" fmla="*/ 27 w 290"/>
                <a:gd name="T11" fmla="*/ 0 h 148"/>
                <a:gd name="T12" fmla="*/ 6 w 290"/>
                <a:gd name="T13" fmla="*/ 0 h 148"/>
                <a:gd name="T14" fmla="*/ 6 w 290"/>
                <a:gd name="T15" fmla="*/ 0 h 14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0" h="148">
                  <a:moveTo>
                    <a:pt x="55" y="0"/>
                  </a:moveTo>
                  <a:lnTo>
                    <a:pt x="0" y="56"/>
                  </a:lnTo>
                  <a:lnTo>
                    <a:pt x="0" y="148"/>
                  </a:lnTo>
                  <a:lnTo>
                    <a:pt x="290" y="148"/>
                  </a:lnTo>
                  <a:lnTo>
                    <a:pt x="290" y="51"/>
                  </a:lnTo>
                  <a:lnTo>
                    <a:pt x="240" y="0"/>
                  </a:lnTo>
                  <a:lnTo>
                    <a:pt x="5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8198" name="Text Box 41"/>
          <p:cNvSpPr txBox="1">
            <a:spLocks noChangeArrowheads="1"/>
          </p:cNvSpPr>
          <p:nvPr/>
        </p:nvSpPr>
        <p:spPr bwMode="auto">
          <a:xfrm>
            <a:off x="6629400" y="5302250"/>
            <a:ext cx="2514600" cy="641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sz="2600" b="1">
                <a:solidFill>
                  <a:schemeClr val="tx1"/>
                </a:solidFill>
                <a:latin typeface="Tahoma" pitchFamily="34" charset="0"/>
              </a:defRPr>
            </a:lvl1pPr>
            <a:lvl2pPr marL="742950" indent="-285750" eaLnBrk="0" hangingPunct="0">
              <a:defRPr sz="2600" b="1">
                <a:solidFill>
                  <a:schemeClr val="tx1"/>
                </a:solidFill>
                <a:latin typeface="Tahoma" pitchFamily="34" charset="0"/>
              </a:defRPr>
            </a:lvl2pPr>
            <a:lvl3pPr marL="1143000" indent="-228600" eaLnBrk="0" hangingPunct="0">
              <a:defRPr sz="2600" b="1">
                <a:solidFill>
                  <a:schemeClr val="tx1"/>
                </a:solidFill>
                <a:latin typeface="Tahoma" pitchFamily="34" charset="0"/>
              </a:defRPr>
            </a:lvl3pPr>
            <a:lvl4pPr marL="1600200" indent="-228600" eaLnBrk="0" hangingPunct="0">
              <a:defRPr sz="2600" b="1">
                <a:solidFill>
                  <a:schemeClr val="tx1"/>
                </a:solidFill>
                <a:latin typeface="Tahoma" pitchFamily="34" charset="0"/>
              </a:defRPr>
            </a:lvl4pPr>
            <a:lvl5pPr marL="2057400" indent="-228600" eaLnBrk="0" hangingPunct="0">
              <a:defRPr sz="2600" b="1">
                <a:solidFill>
                  <a:schemeClr val="tx1"/>
                </a:solidFill>
                <a:latin typeface="Tahoma" pitchFamily="34" charset="0"/>
              </a:defRPr>
            </a:lvl5pPr>
            <a:lvl6pPr marL="2514600" indent="-228600" algn="ctr" eaLnBrk="0" fontAlgn="base" hangingPunct="0">
              <a:spcBef>
                <a:spcPct val="0"/>
              </a:spcBef>
              <a:spcAft>
                <a:spcPct val="0"/>
              </a:spcAft>
              <a:defRPr sz="2600" b="1">
                <a:solidFill>
                  <a:schemeClr val="tx1"/>
                </a:solidFill>
                <a:latin typeface="Tahoma" pitchFamily="34" charset="0"/>
              </a:defRPr>
            </a:lvl6pPr>
            <a:lvl7pPr marL="2971800" indent="-228600" algn="ctr" eaLnBrk="0" fontAlgn="base" hangingPunct="0">
              <a:spcBef>
                <a:spcPct val="0"/>
              </a:spcBef>
              <a:spcAft>
                <a:spcPct val="0"/>
              </a:spcAft>
              <a:defRPr sz="2600" b="1">
                <a:solidFill>
                  <a:schemeClr val="tx1"/>
                </a:solidFill>
                <a:latin typeface="Tahoma" pitchFamily="34" charset="0"/>
              </a:defRPr>
            </a:lvl7pPr>
            <a:lvl8pPr marL="3429000" indent="-228600" algn="ctr" eaLnBrk="0" fontAlgn="base" hangingPunct="0">
              <a:spcBef>
                <a:spcPct val="0"/>
              </a:spcBef>
              <a:spcAft>
                <a:spcPct val="0"/>
              </a:spcAft>
              <a:defRPr sz="2600" b="1">
                <a:solidFill>
                  <a:schemeClr val="tx1"/>
                </a:solidFill>
                <a:latin typeface="Tahoma" pitchFamily="34" charset="0"/>
              </a:defRPr>
            </a:lvl8pPr>
            <a:lvl9pPr marL="3886200" indent="-228600" algn="ctr" eaLnBrk="0" fontAlgn="base" hangingPunct="0">
              <a:spcBef>
                <a:spcPct val="0"/>
              </a:spcBef>
              <a:spcAft>
                <a:spcPct val="0"/>
              </a:spcAft>
              <a:defRPr sz="2600" b="1">
                <a:solidFill>
                  <a:schemeClr val="tx1"/>
                </a:solidFill>
                <a:latin typeface="Tahoma" pitchFamily="34" charset="0"/>
              </a:defRPr>
            </a:lvl9pPr>
          </a:lstStyle>
          <a:p>
            <a:pPr algn="l" eaLnBrk="1" hangingPunct="1">
              <a:spcBef>
                <a:spcPct val="50000"/>
              </a:spcBef>
            </a:pPr>
            <a:r>
              <a:rPr lang="en-US" altLang="en-US" sz="1800">
                <a:solidFill>
                  <a:schemeClr val="bg1"/>
                </a:solidFill>
                <a:latin typeface="Arial" charset="0"/>
              </a:rPr>
              <a:t>Be ready to present in 75 minutes.</a:t>
            </a:r>
          </a:p>
        </p:txBody>
      </p:sp>
    </p:spTree>
    <p:extLst>
      <p:ext uri="{BB962C8B-B14F-4D97-AF65-F5344CB8AC3E}">
        <p14:creationId xmlns:p14="http://schemas.microsoft.com/office/powerpoint/2010/main" val="4220692132"/>
      </p:ext>
    </p:extLst>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ChangeAspect="1" noChangeArrowheads="1"/>
          </p:cNvSpPr>
          <p:nvPr>
            <p:ph type="title"/>
          </p:nvPr>
        </p:nvSpPr>
        <p:spPr>
          <a:xfrm>
            <a:off x="295275" y="271463"/>
            <a:ext cx="8601075" cy="868362"/>
          </a:xfrm>
        </p:spPr>
        <p:txBody>
          <a:bodyPr/>
          <a:lstStyle/>
          <a:p>
            <a:pPr fontAlgn="auto">
              <a:spcAft>
                <a:spcPts val="0"/>
              </a:spcAft>
              <a:defRPr/>
            </a:pPr>
            <a:r>
              <a:rPr lang="en-US" altLang="en-US" smtClean="0"/>
              <a:t>Group 2:  Command Staff</a:t>
            </a:r>
            <a:endParaRPr lang="en-US" altLang="en-US" sz="3200" smtClean="0"/>
          </a:p>
        </p:txBody>
      </p:sp>
      <p:sp>
        <p:nvSpPr>
          <p:cNvPr id="2" name="Rectangle 3"/>
          <p:cNvSpPr>
            <a:spLocks noGrp="1" noChangeArrowheads="1"/>
          </p:cNvSpPr>
          <p:nvPr>
            <p:ph idx="1"/>
          </p:nvPr>
        </p:nvSpPr>
        <p:spPr/>
        <p:txBody>
          <a:bodyPr/>
          <a:lstStyle/>
          <a:p>
            <a:pPr lvl="1"/>
            <a:r>
              <a:rPr lang="en-US" altLang="en-US" sz="2000" dirty="0" smtClean="0"/>
              <a:t>How might the role of command be defined in this scenario?  Should it be limited to public safety and security only, or should it also include the management of all activities associated with a 3 day event? What are the issues associated with either choice?</a:t>
            </a:r>
          </a:p>
          <a:p>
            <a:pPr lvl="1"/>
            <a:r>
              <a:rPr lang="en-US" altLang="en-US" sz="2000" dirty="0" smtClean="0"/>
              <a:t>What are the primary responsibilities of the Safety Officer for this event?</a:t>
            </a:r>
          </a:p>
          <a:p>
            <a:pPr lvl="1"/>
            <a:r>
              <a:rPr lang="en-US" altLang="en-US" sz="2000" dirty="0" smtClean="0"/>
              <a:t>What are the primary responsibilities of the Liaison Officer for this event?  What agency representatives may be present?  What are the roles of the agency representatives?  </a:t>
            </a:r>
          </a:p>
          <a:p>
            <a:pPr lvl="1"/>
            <a:r>
              <a:rPr lang="en-US" altLang="en-US" sz="2000" dirty="0" smtClean="0"/>
              <a:t>What are the primary responsibilities of the Public Information Officer for this event?</a:t>
            </a:r>
          </a:p>
          <a:p>
            <a:pPr lvl="1"/>
            <a:endParaRPr lang="en-US" altLang="en-US" sz="2000" dirty="0" smtClean="0"/>
          </a:p>
        </p:txBody>
      </p:sp>
      <p:sp>
        <p:nvSpPr>
          <p:cNvPr id="9220" name="Footer Placeholder 4"/>
          <p:cNvSpPr>
            <a:spLocks noGrp="1"/>
          </p:cNvSpPr>
          <p:nvPr>
            <p:ph type="ftr" sz="quarter" idx="4294967295"/>
          </p:nvPr>
        </p:nvSpPr>
        <p:spPr bwMode="auto">
          <a:xfrm rot="16200000">
            <a:off x="7587456" y="4048919"/>
            <a:ext cx="2366963"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600" b="1">
                <a:solidFill>
                  <a:schemeClr val="tx1"/>
                </a:solidFill>
                <a:latin typeface="Tahoma" pitchFamily="34" charset="0"/>
              </a:defRPr>
            </a:lvl1pPr>
            <a:lvl2pPr marL="742950" indent="-285750" eaLnBrk="0" hangingPunct="0">
              <a:defRPr sz="2600" b="1">
                <a:solidFill>
                  <a:schemeClr val="tx1"/>
                </a:solidFill>
                <a:latin typeface="Tahoma" pitchFamily="34" charset="0"/>
              </a:defRPr>
            </a:lvl2pPr>
            <a:lvl3pPr marL="1143000" indent="-228600" eaLnBrk="0" hangingPunct="0">
              <a:defRPr sz="2600" b="1">
                <a:solidFill>
                  <a:schemeClr val="tx1"/>
                </a:solidFill>
                <a:latin typeface="Tahoma" pitchFamily="34" charset="0"/>
              </a:defRPr>
            </a:lvl3pPr>
            <a:lvl4pPr marL="1600200" indent="-228600" eaLnBrk="0" hangingPunct="0">
              <a:defRPr sz="2600" b="1">
                <a:solidFill>
                  <a:schemeClr val="tx1"/>
                </a:solidFill>
                <a:latin typeface="Tahoma" pitchFamily="34" charset="0"/>
              </a:defRPr>
            </a:lvl4pPr>
            <a:lvl5pPr marL="2057400" indent="-228600" eaLnBrk="0" hangingPunct="0">
              <a:defRPr sz="2600" b="1">
                <a:solidFill>
                  <a:schemeClr val="tx1"/>
                </a:solidFill>
                <a:latin typeface="Tahoma" pitchFamily="34" charset="0"/>
              </a:defRPr>
            </a:lvl5pPr>
            <a:lvl6pPr marL="2514600" indent="-228600" algn="ctr" eaLnBrk="0" fontAlgn="base" hangingPunct="0">
              <a:spcBef>
                <a:spcPct val="0"/>
              </a:spcBef>
              <a:spcAft>
                <a:spcPct val="0"/>
              </a:spcAft>
              <a:defRPr sz="2600" b="1">
                <a:solidFill>
                  <a:schemeClr val="tx1"/>
                </a:solidFill>
                <a:latin typeface="Tahoma" pitchFamily="34" charset="0"/>
              </a:defRPr>
            </a:lvl6pPr>
            <a:lvl7pPr marL="2971800" indent="-228600" algn="ctr" eaLnBrk="0" fontAlgn="base" hangingPunct="0">
              <a:spcBef>
                <a:spcPct val="0"/>
              </a:spcBef>
              <a:spcAft>
                <a:spcPct val="0"/>
              </a:spcAft>
              <a:defRPr sz="2600" b="1">
                <a:solidFill>
                  <a:schemeClr val="tx1"/>
                </a:solidFill>
                <a:latin typeface="Tahoma" pitchFamily="34" charset="0"/>
              </a:defRPr>
            </a:lvl7pPr>
            <a:lvl8pPr marL="3429000" indent="-228600" algn="ctr" eaLnBrk="0" fontAlgn="base" hangingPunct="0">
              <a:spcBef>
                <a:spcPct val="0"/>
              </a:spcBef>
              <a:spcAft>
                <a:spcPct val="0"/>
              </a:spcAft>
              <a:defRPr sz="2600" b="1">
                <a:solidFill>
                  <a:schemeClr val="tx1"/>
                </a:solidFill>
                <a:latin typeface="Tahoma" pitchFamily="34" charset="0"/>
              </a:defRPr>
            </a:lvl8pPr>
            <a:lvl9pPr marL="3886200" indent="-228600" algn="ctr" eaLnBrk="0" fontAlgn="base" hangingPunct="0">
              <a:spcBef>
                <a:spcPct val="0"/>
              </a:spcBef>
              <a:spcAft>
                <a:spcPct val="0"/>
              </a:spcAft>
              <a:defRPr sz="2600" b="1">
                <a:solidFill>
                  <a:schemeClr val="tx1"/>
                </a:solidFill>
                <a:latin typeface="Tahoma" pitchFamily="34" charset="0"/>
              </a:defRPr>
            </a:lvl9pPr>
          </a:lstStyle>
          <a:p>
            <a:pPr eaLnBrk="1" hangingPunct="1"/>
            <a:r>
              <a:rPr lang="en-US" altLang="en-US" sz="1200">
                <a:solidFill>
                  <a:schemeClr val="bg2"/>
                </a:solidFill>
              </a:rPr>
              <a:t>Visual 2.</a:t>
            </a:r>
            <a:fld id="{3600D0FF-3EAE-4987-BB75-F471A1DD1EFB}" type="slidenum">
              <a:rPr lang="en-US" altLang="en-US" sz="1200">
                <a:solidFill>
                  <a:schemeClr val="bg2"/>
                </a:solidFill>
              </a:rPr>
              <a:pPr eaLnBrk="1" hangingPunct="1"/>
              <a:t>9</a:t>
            </a:fld>
            <a:endParaRPr lang="en-US" altLang="en-US" sz="1200">
              <a:solidFill>
                <a:schemeClr val="bg2"/>
              </a:solidFill>
            </a:endParaRPr>
          </a:p>
        </p:txBody>
      </p:sp>
      <p:grpSp>
        <p:nvGrpSpPr>
          <p:cNvPr id="9221" name="Group 4"/>
          <p:cNvGrpSpPr>
            <a:grpSpLocks/>
          </p:cNvGrpSpPr>
          <p:nvPr/>
        </p:nvGrpSpPr>
        <p:grpSpPr bwMode="auto">
          <a:xfrm>
            <a:off x="5938838" y="5257800"/>
            <a:ext cx="609600" cy="685800"/>
            <a:chOff x="4558" y="3022"/>
            <a:chExt cx="456" cy="548"/>
          </a:xfrm>
        </p:grpSpPr>
        <p:sp>
          <p:nvSpPr>
            <p:cNvPr id="9223" name="Freeform 5"/>
            <p:cNvSpPr>
              <a:spLocks/>
            </p:cNvSpPr>
            <p:nvPr/>
          </p:nvSpPr>
          <p:spPr bwMode="auto">
            <a:xfrm>
              <a:off x="4758" y="3312"/>
              <a:ext cx="55" cy="56"/>
            </a:xfrm>
            <a:custGeom>
              <a:avLst/>
              <a:gdLst>
                <a:gd name="T0" fmla="*/ 18 w 166"/>
                <a:gd name="T1" fmla="*/ 9 h 168"/>
                <a:gd name="T2" fmla="*/ 18 w 166"/>
                <a:gd name="T3" fmla="*/ 7 h 168"/>
                <a:gd name="T4" fmla="*/ 17 w 166"/>
                <a:gd name="T5" fmla="*/ 5 h 168"/>
                <a:gd name="T6" fmla="*/ 16 w 166"/>
                <a:gd name="T7" fmla="*/ 3 h 168"/>
                <a:gd name="T8" fmla="*/ 15 w 166"/>
                <a:gd name="T9" fmla="*/ 2 h 168"/>
                <a:gd name="T10" fmla="*/ 13 w 166"/>
                <a:gd name="T11" fmla="*/ 1 h 168"/>
                <a:gd name="T12" fmla="*/ 11 w 166"/>
                <a:gd name="T13" fmla="*/ 0 h 168"/>
                <a:gd name="T14" fmla="*/ 9 w 166"/>
                <a:gd name="T15" fmla="*/ 0 h 168"/>
                <a:gd name="T16" fmla="*/ 7 w 166"/>
                <a:gd name="T17" fmla="*/ 0 h 168"/>
                <a:gd name="T18" fmla="*/ 5 w 166"/>
                <a:gd name="T19" fmla="*/ 1 h 168"/>
                <a:gd name="T20" fmla="*/ 3 w 166"/>
                <a:gd name="T21" fmla="*/ 2 h 168"/>
                <a:gd name="T22" fmla="*/ 2 w 166"/>
                <a:gd name="T23" fmla="*/ 3 h 168"/>
                <a:gd name="T24" fmla="*/ 1 w 166"/>
                <a:gd name="T25" fmla="*/ 5 h 168"/>
                <a:gd name="T26" fmla="*/ 0 w 166"/>
                <a:gd name="T27" fmla="*/ 7 h 168"/>
                <a:gd name="T28" fmla="*/ 0 w 166"/>
                <a:gd name="T29" fmla="*/ 9 h 168"/>
                <a:gd name="T30" fmla="*/ 0 w 166"/>
                <a:gd name="T31" fmla="*/ 11 h 168"/>
                <a:gd name="T32" fmla="*/ 1 w 166"/>
                <a:gd name="T33" fmla="*/ 13 h 168"/>
                <a:gd name="T34" fmla="*/ 2 w 166"/>
                <a:gd name="T35" fmla="*/ 15 h 168"/>
                <a:gd name="T36" fmla="*/ 3 w 166"/>
                <a:gd name="T37" fmla="*/ 17 h 168"/>
                <a:gd name="T38" fmla="*/ 5 w 166"/>
                <a:gd name="T39" fmla="*/ 18 h 168"/>
                <a:gd name="T40" fmla="*/ 7 w 166"/>
                <a:gd name="T41" fmla="*/ 18 h 168"/>
                <a:gd name="T42" fmla="*/ 9 w 166"/>
                <a:gd name="T43" fmla="*/ 19 h 168"/>
                <a:gd name="T44" fmla="*/ 11 w 166"/>
                <a:gd name="T45" fmla="*/ 18 h 168"/>
                <a:gd name="T46" fmla="*/ 13 w 166"/>
                <a:gd name="T47" fmla="*/ 18 h 168"/>
                <a:gd name="T48" fmla="*/ 15 w 166"/>
                <a:gd name="T49" fmla="*/ 17 h 168"/>
                <a:gd name="T50" fmla="*/ 16 w 166"/>
                <a:gd name="T51" fmla="*/ 15 h 168"/>
                <a:gd name="T52" fmla="*/ 17 w 166"/>
                <a:gd name="T53" fmla="*/ 13 h 168"/>
                <a:gd name="T54" fmla="*/ 18 w 166"/>
                <a:gd name="T55" fmla="*/ 11 h 168"/>
                <a:gd name="T56" fmla="*/ 18 w 166"/>
                <a:gd name="T57" fmla="*/ 9 h 168"/>
                <a:gd name="T58" fmla="*/ 18 w 166"/>
                <a:gd name="T59" fmla="*/ 9 h 16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66" h="168">
                  <a:moveTo>
                    <a:pt x="166" y="83"/>
                  </a:moveTo>
                  <a:lnTo>
                    <a:pt x="165" y="65"/>
                  </a:lnTo>
                  <a:lnTo>
                    <a:pt x="158" y="48"/>
                  </a:lnTo>
                  <a:lnTo>
                    <a:pt x="148" y="30"/>
                  </a:lnTo>
                  <a:lnTo>
                    <a:pt x="135" y="18"/>
                  </a:lnTo>
                  <a:lnTo>
                    <a:pt x="119" y="7"/>
                  </a:lnTo>
                  <a:lnTo>
                    <a:pt x="103" y="1"/>
                  </a:lnTo>
                  <a:lnTo>
                    <a:pt x="84" y="0"/>
                  </a:lnTo>
                  <a:lnTo>
                    <a:pt x="65" y="1"/>
                  </a:lnTo>
                  <a:lnTo>
                    <a:pt x="46" y="7"/>
                  </a:lnTo>
                  <a:lnTo>
                    <a:pt x="30" y="18"/>
                  </a:lnTo>
                  <a:lnTo>
                    <a:pt x="17" y="30"/>
                  </a:lnTo>
                  <a:lnTo>
                    <a:pt x="8" y="48"/>
                  </a:lnTo>
                  <a:lnTo>
                    <a:pt x="1" y="65"/>
                  </a:lnTo>
                  <a:lnTo>
                    <a:pt x="0" y="83"/>
                  </a:lnTo>
                  <a:lnTo>
                    <a:pt x="1" y="103"/>
                  </a:lnTo>
                  <a:lnTo>
                    <a:pt x="8" y="120"/>
                  </a:lnTo>
                  <a:lnTo>
                    <a:pt x="17" y="136"/>
                  </a:lnTo>
                  <a:lnTo>
                    <a:pt x="30" y="149"/>
                  </a:lnTo>
                  <a:lnTo>
                    <a:pt x="47" y="159"/>
                  </a:lnTo>
                  <a:lnTo>
                    <a:pt x="65" y="165"/>
                  </a:lnTo>
                  <a:lnTo>
                    <a:pt x="84" y="168"/>
                  </a:lnTo>
                  <a:lnTo>
                    <a:pt x="103" y="165"/>
                  </a:lnTo>
                  <a:lnTo>
                    <a:pt x="121" y="158"/>
                  </a:lnTo>
                  <a:lnTo>
                    <a:pt x="136" y="149"/>
                  </a:lnTo>
                  <a:lnTo>
                    <a:pt x="149" y="136"/>
                  </a:lnTo>
                  <a:lnTo>
                    <a:pt x="158" y="119"/>
                  </a:lnTo>
                  <a:lnTo>
                    <a:pt x="165" y="102"/>
                  </a:lnTo>
                  <a:lnTo>
                    <a:pt x="166"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24" name="Freeform 6"/>
            <p:cNvSpPr>
              <a:spLocks/>
            </p:cNvSpPr>
            <p:nvPr/>
          </p:nvSpPr>
          <p:spPr bwMode="auto">
            <a:xfrm>
              <a:off x="4558" y="3110"/>
              <a:ext cx="235" cy="460"/>
            </a:xfrm>
            <a:custGeom>
              <a:avLst/>
              <a:gdLst>
                <a:gd name="T0" fmla="*/ 73 w 707"/>
                <a:gd name="T1" fmla="*/ 153 h 1381"/>
                <a:gd name="T2" fmla="*/ 61 w 707"/>
                <a:gd name="T3" fmla="*/ 152 h 1381"/>
                <a:gd name="T4" fmla="*/ 50 w 707"/>
                <a:gd name="T5" fmla="*/ 149 h 1381"/>
                <a:gd name="T6" fmla="*/ 39 w 707"/>
                <a:gd name="T7" fmla="*/ 144 h 1381"/>
                <a:gd name="T8" fmla="*/ 29 w 707"/>
                <a:gd name="T9" fmla="*/ 137 h 1381"/>
                <a:gd name="T10" fmla="*/ 20 w 707"/>
                <a:gd name="T11" fmla="*/ 129 h 1381"/>
                <a:gd name="T12" fmla="*/ 13 w 707"/>
                <a:gd name="T13" fmla="*/ 119 h 1381"/>
                <a:gd name="T14" fmla="*/ 7 w 707"/>
                <a:gd name="T15" fmla="*/ 109 h 1381"/>
                <a:gd name="T16" fmla="*/ 3 w 707"/>
                <a:gd name="T17" fmla="*/ 98 h 1381"/>
                <a:gd name="T18" fmla="*/ 1 w 707"/>
                <a:gd name="T19" fmla="*/ 86 h 1381"/>
                <a:gd name="T20" fmla="*/ 0 w 707"/>
                <a:gd name="T21" fmla="*/ 74 h 1381"/>
                <a:gd name="T22" fmla="*/ 1 w 707"/>
                <a:gd name="T23" fmla="*/ 62 h 1381"/>
                <a:gd name="T24" fmla="*/ 4 w 707"/>
                <a:gd name="T25" fmla="*/ 51 h 1381"/>
                <a:gd name="T26" fmla="*/ 10 w 707"/>
                <a:gd name="T27" fmla="*/ 40 h 1381"/>
                <a:gd name="T28" fmla="*/ 16 w 707"/>
                <a:gd name="T29" fmla="*/ 29 h 1381"/>
                <a:gd name="T30" fmla="*/ 24 w 707"/>
                <a:gd name="T31" fmla="*/ 21 h 1381"/>
                <a:gd name="T32" fmla="*/ 33 w 707"/>
                <a:gd name="T33" fmla="*/ 13 h 1381"/>
                <a:gd name="T34" fmla="*/ 44 w 707"/>
                <a:gd name="T35" fmla="*/ 7 h 1381"/>
                <a:gd name="T36" fmla="*/ 55 w 707"/>
                <a:gd name="T37" fmla="*/ 3 h 1381"/>
                <a:gd name="T38" fmla="*/ 66 w 707"/>
                <a:gd name="T39" fmla="*/ 1 h 1381"/>
                <a:gd name="T40" fmla="*/ 78 w 707"/>
                <a:gd name="T41" fmla="*/ 0 h 1381"/>
                <a:gd name="T42" fmla="*/ 73 w 707"/>
                <a:gd name="T43" fmla="*/ 11 h 1381"/>
                <a:gd name="T44" fmla="*/ 62 w 707"/>
                <a:gd name="T45" fmla="*/ 13 h 1381"/>
                <a:gd name="T46" fmla="*/ 52 w 707"/>
                <a:gd name="T47" fmla="*/ 16 h 1381"/>
                <a:gd name="T48" fmla="*/ 42 w 707"/>
                <a:gd name="T49" fmla="*/ 21 h 1381"/>
                <a:gd name="T50" fmla="*/ 33 w 707"/>
                <a:gd name="T51" fmla="*/ 27 h 1381"/>
                <a:gd name="T52" fmla="*/ 25 w 707"/>
                <a:gd name="T53" fmla="*/ 35 h 1381"/>
                <a:gd name="T54" fmla="*/ 19 w 707"/>
                <a:gd name="T55" fmla="*/ 45 h 1381"/>
                <a:gd name="T56" fmla="*/ 14 w 707"/>
                <a:gd name="T57" fmla="*/ 55 h 1381"/>
                <a:gd name="T58" fmla="*/ 12 w 707"/>
                <a:gd name="T59" fmla="*/ 65 h 1381"/>
                <a:gd name="T60" fmla="*/ 11 w 707"/>
                <a:gd name="T61" fmla="*/ 76 h 1381"/>
                <a:gd name="T62" fmla="*/ 12 w 707"/>
                <a:gd name="T63" fmla="*/ 87 h 1381"/>
                <a:gd name="T64" fmla="*/ 14 w 707"/>
                <a:gd name="T65" fmla="*/ 98 h 1381"/>
                <a:gd name="T66" fmla="*/ 19 w 707"/>
                <a:gd name="T67" fmla="*/ 108 h 1381"/>
                <a:gd name="T68" fmla="*/ 25 w 707"/>
                <a:gd name="T69" fmla="*/ 117 h 1381"/>
                <a:gd name="T70" fmla="*/ 33 w 707"/>
                <a:gd name="T71" fmla="*/ 126 h 1381"/>
                <a:gd name="T72" fmla="*/ 41 w 707"/>
                <a:gd name="T73" fmla="*/ 132 h 1381"/>
                <a:gd name="T74" fmla="*/ 51 w 707"/>
                <a:gd name="T75" fmla="*/ 137 h 1381"/>
                <a:gd name="T76" fmla="*/ 61 w 707"/>
                <a:gd name="T77" fmla="*/ 140 h 1381"/>
                <a:gd name="T78" fmla="*/ 72 w 707"/>
                <a:gd name="T79" fmla="*/ 142 h 1381"/>
                <a:gd name="T80" fmla="*/ 78 w 707"/>
                <a:gd name="T81" fmla="*/ 142 h 1381"/>
                <a:gd name="T82" fmla="*/ 78 w 707"/>
                <a:gd name="T83" fmla="*/ 153 h 1381"/>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707" h="1381">
                  <a:moveTo>
                    <a:pt x="707" y="1381"/>
                  </a:moveTo>
                  <a:lnTo>
                    <a:pt x="662" y="1379"/>
                  </a:lnTo>
                  <a:lnTo>
                    <a:pt x="609" y="1375"/>
                  </a:lnTo>
                  <a:lnTo>
                    <a:pt x="555" y="1368"/>
                  </a:lnTo>
                  <a:lnTo>
                    <a:pt x="503" y="1355"/>
                  </a:lnTo>
                  <a:lnTo>
                    <a:pt x="452" y="1338"/>
                  </a:lnTo>
                  <a:lnTo>
                    <a:pt x="402" y="1317"/>
                  </a:lnTo>
                  <a:lnTo>
                    <a:pt x="353" y="1293"/>
                  </a:lnTo>
                  <a:lnTo>
                    <a:pt x="306" y="1265"/>
                  </a:lnTo>
                  <a:lnTo>
                    <a:pt x="263" y="1234"/>
                  </a:lnTo>
                  <a:lnTo>
                    <a:pt x="223" y="1198"/>
                  </a:lnTo>
                  <a:lnTo>
                    <a:pt x="185" y="1160"/>
                  </a:lnTo>
                  <a:lnTo>
                    <a:pt x="151" y="1120"/>
                  </a:lnTo>
                  <a:lnTo>
                    <a:pt x="117" y="1076"/>
                  </a:lnTo>
                  <a:lnTo>
                    <a:pt x="89" y="1029"/>
                  </a:lnTo>
                  <a:lnTo>
                    <a:pt x="65" y="982"/>
                  </a:lnTo>
                  <a:lnTo>
                    <a:pt x="44" y="931"/>
                  </a:lnTo>
                  <a:lnTo>
                    <a:pt x="28" y="879"/>
                  </a:lnTo>
                  <a:lnTo>
                    <a:pt x="14" y="828"/>
                  </a:lnTo>
                  <a:lnTo>
                    <a:pt x="6" y="774"/>
                  </a:lnTo>
                  <a:lnTo>
                    <a:pt x="1" y="721"/>
                  </a:lnTo>
                  <a:lnTo>
                    <a:pt x="0" y="667"/>
                  </a:lnTo>
                  <a:lnTo>
                    <a:pt x="5" y="612"/>
                  </a:lnTo>
                  <a:lnTo>
                    <a:pt x="13" y="559"/>
                  </a:lnTo>
                  <a:lnTo>
                    <a:pt x="25" y="506"/>
                  </a:lnTo>
                  <a:lnTo>
                    <a:pt x="40" y="455"/>
                  </a:lnTo>
                  <a:lnTo>
                    <a:pt x="62" y="405"/>
                  </a:lnTo>
                  <a:lnTo>
                    <a:pt x="86" y="358"/>
                  </a:lnTo>
                  <a:lnTo>
                    <a:pt x="114" y="311"/>
                  </a:lnTo>
                  <a:lnTo>
                    <a:pt x="144" y="265"/>
                  </a:lnTo>
                  <a:lnTo>
                    <a:pt x="179" y="224"/>
                  </a:lnTo>
                  <a:lnTo>
                    <a:pt x="218" y="186"/>
                  </a:lnTo>
                  <a:lnTo>
                    <a:pt x="258" y="150"/>
                  </a:lnTo>
                  <a:lnTo>
                    <a:pt x="300" y="119"/>
                  </a:lnTo>
                  <a:lnTo>
                    <a:pt x="347" y="89"/>
                  </a:lnTo>
                  <a:lnTo>
                    <a:pt x="395" y="65"/>
                  </a:lnTo>
                  <a:lnTo>
                    <a:pt x="444" y="45"/>
                  </a:lnTo>
                  <a:lnTo>
                    <a:pt x="496" y="27"/>
                  </a:lnTo>
                  <a:lnTo>
                    <a:pt x="547" y="15"/>
                  </a:lnTo>
                  <a:lnTo>
                    <a:pt x="601" y="5"/>
                  </a:lnTo>
                  <a:lnTo>
                    <a:pt x="655" y="0"/>
                  </a:lnTo>
                  <a:lnTo>
                    <a:pt x="707" y="0"/>
                  </a:lnTo>
                  <a:lnTo>
                    <a:pt x="707" y="102"/>
                  </a:lnTo>
                  <a:lnTo>
                    <a:pt x="658" y="102"/>
                  </a:lnTo>
                  <a:lnTo>
                    <a:pt x="609" y="105"/>
                  </a:lnTo>
                  <a:lnTo>
                    <a:pt x="560" y="113"/>
                  </a:lnTo>
                  <a:lnTo>
                    <a:pt x="511" y="126"/>
                  </a:lnTo>
                  <a:lnTo>
                    <a:pt x="465" y="142"/>
                  </a:lnTo>
                  <a:lnTo>
                    <a:pt x="419" y="164"/>
                  </a:lnTo>
                  <a:lnTo>
                    <a:pt x="376" y="188"/>
                  </a:lnTo>
                  <a:lnTo>
                    <a:pt x="335" y="215"/>
                  </a:lnTo>
                  <a:lnTo>
                    <a:pt x="295" y="246"/>
                  </a:lnTo>
                  <a:lnTo>
                    <a:pt x="260" y="282"/>
                  </a:lnTo>
                  <a:lnTo>
                    <a:pt x="227" y="319"/>
                  </a:lnTo>
                  <a:lnTo>
                    <a:pt x="198" y="359"/>
                  </a:lnTo>
                  <a:lnTo>
                    <a:pt x="171" y="402"/>
                  </a:lnTo>
                  <a:lnTo>
                    <a:pt x="148" y="445"/>
                  </a:lnTo>
                  <a:lnTo>
                    <a:pt x="130" y="493"/>
                  </a:lnTo>
                  <a:lnTo>
                    <a:pt x="116" y="540"/>
                  </a:lnTo>
                  <a:lnTo>
                    <a:pt x="105" y="589"/>
                  </a:lnTo>
                  <a:lnTo>
                    <a:pt x="99" y="639"/>
                  </a:lnTo>
                  <a:lnTo>
                    <a:pt x="95" y="688"/>
                  </a:lnTo>
                  <a:lnTo>
                    <a:pt x="98" y="738"/>
                  </a:lnTo>
                  <a:lnTo>
                    <a:pt x="105" y="787"/>
                  </a:lnTo>
                  <a:lnTo>
                    <a:pt x="115" y="836"/>
                  </a:lnTo>
                  <a:lnTo>
                    <a:pt x="130" y="884"/>
                  </a:lnTo>
                  <a:lnTo>
                    <a:pt x="148" y="930"/>
                  </a:lnTo>
                  <a:lnTo>
                    <a:pt x="170" y="975"/>
                  </a:lnTo>
                  <a:lnTo>
                    <a:pt x="197" y="1017"/>
                  </a:lnTo>
                  <a:lnTo>
                    <a:pt x="225" y="1058"/>
                  </a:lnTo>
                  <a:lnTo>
                    <a:pt x="258" y="1095"/>
                  </a:lnTo>
                  <a:lnTo>
                    <a:pt x="294" y="1131"/>
                  </a:lnTo>
                  <a:lnTo>
                    <a:pt x="332" y="1161"/>
                  </a:lnTo>
                  <a:lnTo>
                    <a:pt x="373" y="1190"/>
                  </a:lnTo>
                  <a:lnTo>
                    <a:pt x="417" y="1214"/>
                  </a:lnTo>
                  <a:lnTo>
                    <a:pt x="462" y="1234"/>
                  </a:lnTo>
                  <a:lnTo>
                    <a:pt x="509" y="1251"/>
                  </a:lnTo>
                  <a:lnTo>
                    <a:pt x="556" y="1265"/>
                  </a:lnTo>
                  <a:lnTo>
                    <a:pt x="606" y="1273"/>
                  </a:lnTo>
                  <a:lnTo>
                    <a:pt x="655" y="1277"/>
                  </a:lnTo>
                  <a:lnTo>
                    <a:pt x="705" y="1278"/>
                  </a:lnTo>
                  <a:lnTo>
                    <a:pt x="707" y="1277"/>
                  </a:lnTo>
                  <a:lnTo>
                    <a:pt x="707" y="138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25" name="Freeform 7"/>
            <p:cNvSpPr>
              <a:spLocks/>
            </p:cNvSpPr>
            <p:nvPr/>
          </p:nvSpPr>
          <p:spPr bwMode="auto">
            <a:xfrm>
              <a:off x="4778" y="3110"/>
              <a:ext cx="236" cy="460"/>
            </a:xfrm>
            <a:custGeom>
              <a:avLst/>
              <a:gdLst>
                <a:gd name="T0" fmla="*/ 5 w 707"/>
                <a:gd name="T1" fmla="*/ 153 h 1381"/>
                <a:gd name="T2" fmla="*/ 17 w 707"/>
                <a:gd name="T3" fmla="*/ 152 h 1381"/>
                <a:gd name="T4" fmla="*/ 28 w 707"/>
                <a:gd name="T5" fmla="*/ 149 h 1381"/>
                <a:gd name="T6" fmla="*/ 39 w 707"/>
                <a:gd name="T7" fmla="*/ 144 h 1381"/>
                <a:gd name="T8" fmla="*/ 49 w 707"/>
                <a:gd name="T9" fmla="*/ 137 h 1381"/>
                <a:gd name="T10" fmla="*/ 58 w 707"/>
                <a:gd name="T11" fmla="*/ 129 h 1381"/>
                <a:gd name="T12" fmla="*/ 66 w 707"/>
                <a:gd name="T13" fmla="*/ 119 h 1381"/>
                <a:gd name="T14" fmla="*/ 71 w 707"/>
                <a:gd name="T15" fmla="*/ 109 h 1381"/>
                <a:gd name="T16" fmla="*/ 76 w 707"/>
                <a:gd name="T17" fmla="*/ 98 h 1381"/>
                <a:gd name="T18" fmla="*/ 78 w 707"/>
                <a:gd name="T19" fmla="*/ 86 h 1381"/>
                <a:gd name="T20" fmla="*/ 79 w 707"/>
                <a:gd name="T21" fmla="*/ 74 h 1381"/>
                <a:gd name="T22" fmla="*/ 77 w 707"/>
                <a:gd name="T23" fmla="*/ 62 h 1381"/>
                <a:gd name="T24" fmla="*/ 74 w 707"/>
                <a:gd name="T25" fmla="*/ 51 h 1381"/>
                <a:gd name="T26" fmla="*/ 69 w 707"/>
                <a:gd name="T27" fmla="*/ 40 h 1381"/>
                <a:gd name="T28" fmla="*/ 63 w 707"/>
                <a:gd name="T29" fmla="*/ 29 h 1381"/>
                <a:gd name="T30" fmla="*/ 55 w 707"/>
                <a:gd name="T31" fmla="*/ 21 h 1381"/>
                <a:gd name="T32" fmla="*/ 45 w 707"/>
                <a:gd name="T33" fmla="*/ 13 h 1381"/>
                <a:gd name="T34" fmla="*/ 35 w 707"/>
                <a:gd name="T35" fmla="*/ 7 h 1381"/>
                <a:gd name="T36" fmla="*/ 24 w 707"/>
                <a:gd name="T37" fmla="*/ 3 h 1381"/>
                <a:gd name="T38" fmla="*/ 12 w 707"/>
                <a:gd name="T39" fmla="*/ 1 h 1381"/>
                <a:gd name="T40" fmla="*/ 0 w 707"/>
                <a:gd name="T41" fmla="*/ 0 h 1381"/>
                <a:gd name="T42" fmla="*/ 6 w 707"/>
                <a:gd name="T43" fmla="*/ 11 h 1381"/>
                <a:gd name="T44" fmla="*/ 16 w 707"/>
                <a:gd name="T45" fmla="*/ 13 h 1381"/>
                <a:gd name="T46" fmla="*/ 27 w 707"/>
                <a:gd name="T47" fmla="*/ 16 h 1381"/>
                <a:gd name="T48" fmla="*/ 37 w 707"/>
                <a:gd name="T49" fmla="*/ 21 h 1381"/>
                <a:gd name="T50" fmla="*/ 46 w 707"/>
                <a:gd name="T51" fmla="*/ 27 h 1381"/>
                <a:gd name="T52" fmla="*/ 53 w 707"/>
                <a:gd name="T53" fmla="*/ 35 h 1381"/>
                <a:gd name="T54" fmla="*/ 60 w 707"/>
                <a:gd name="T55" fmla="*/ 45 h 1381"/>
                <a:gd name="T56" fmla="*/ 64 w 707"/>
                <a:gd name="T57" fmla="*/ 55 h 1381"/>
                <a:gd name="T58" fmla="*/ 67 w 707"/>
                <a:gd name="T59" fmla="*/ 65 h 1381"/>
                <a:gd name="T60" fmla="*/ 68 w 707"/>
                <a:gd name="T61" fmla="*/ 76 h 1381"/>
                <a:gd name="T62" fmla="*/ 67 w 707"/>
                <a:gd name="T63" fmla="*/ 87 h 1381"/>
                <a:gd name="T64" fmla="*/ 64 w 707"/>
                <a:gd name="T65" fmla="*/ 98 h 1381"/>
                <a:gd name="T66" fmla="*/ 60 w 707"/>
                <a:gd name="T67" fmla="*/ 108 h 1381"/>
                <a:gd name="T68" fmla="*/ 54 w 707"/>
                <a:gd name="T69" fmla="*/ 117 h 1381"/>
                <a:gd name="T70" fmla="*/ 46 w 707"/>
                <a:gd name="T71" fmla="*/ 126 h 1381"/>
                <a:gd name="T72" fmla="*/ 37 w 707"/>
                <a:gd name="T73" fmla="*/ 132 h 1381"/>
                <a:gd name="T74" fmla="*/ 27 w 707"/>
                <a:gd name="T75" fmla="*/ 137 h 1381"/>
                <a:gd name="T76" fmla="*/ 17 w 707"/>
                <a:gd name="T77" fmla="*/ 140 h 1381"/>
                <a:gd name="T78" fmla="*/ 6 w 707"/>
                <a:gd name="T79" fmla="*/ 142 h 1381"/>
                <a:gd name="T80" fmla="*/ 0 w 707"/>
                <a:gd name="T81" fmla="*/ 142 h 1381"/>
                <a:gd name="T82" fmla="*/ 0 w 707"/>
                <a:gd name="T83" fmla="*/ 153 h 1381"/>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707" h="1381">
                  <a:moveTo>
                    <a:pt x="0" y="1381"/>
                  </a:moveTo>
                  <a:lnTo>
                    <a:pt x="46" y="1379"/>
                  </a:lnTo>
                  <a:lnTo>
                    <a:pt x="98" y="1375"/>
                  </a:lnTo>
                  <a:lnTo>
                    <a:pt x="152" y="1368"/>
                  </a:lnTo>
                  <a:lnTo>
                    <a:pt x="205" y="1355"/>
                  </a:lnTo>
                  <a:lnTo>
                    <a:pt x="255" y="1338"/>
                  </a:lnTo>
                  <a:lnTo>
                    <a:pt x="305" y="1317"/>
                  </a:lnTo>
                  <a:lnTo>
                    <a:pt x="354" y="1293"/>
                  </a:lnTo>
                  <a:lnTo>
                    <a:pt x="401" y="1265"/>
                  </a:lnTo>
                  <a:lnTo>
                    <a:pt x="444" y="1234"/>
                  </a:lnTo>
                  <a:lnTo>
                    <a:pt x="484" y="1198"/>
                  </a:lnTo>
                  <a:lnTo>
                    <a:pt x="522" y="1160"/>
                  </a:lnTo>
                  <a:lnTo>
                    <a:pt x="558" y="1120"/>
                  </a:lnTo>
                  <a:lnTo>
                    <a:pt x="590" y="1076"/>
                  </a:lnTo>
                  <a:lnTo>
                    <a:pt x="618" y="1029"/>
                  </a:lnTo>
                  <a:lnTo>
                    <a:pt x="642" y="982"/>
                  </a:lnTo>
                  <a:lnTo>
                    <a:pt x="664" y="931"/>
                  </a:lnTo>
                  <a:lnTo>
                    <a:pt x="679" y="879"/>
                  </a:lnTo>
                  <a:lnTo>
                    <a:pt x="693" y="828"/>
                  </a:lnTo>
                  <a:lnTo>
                    <a:pt x="702" y="774"/>
                  </a:lnTo>
                  <a:lnTo>
                    <a:pt x="706" y="721"/>
                  </a:lnTo>
                  <a:lnTo>
                    <a:pt x="707" y="667"/>
                  </a:lnTo>
                  <a:lnTo>
                    <a:pt x="704" y="612"/>
                  </a:lnTo>
                  <a:lnTo>
                    <a:pt x="695" y="559"/>
                  </a:lnTo>
                  <a:lnTo>
                    <a:pt x="683" y="506"/>
                  </a:lnTo>
                  <a:lnTo>
                    <a:pt x="667" y="455"/>
                  </a:lnTo>
                  <a:lnTo>
                    <a:pt x="646" y="405"/>
                  </a:lnTo>
                  <a:lnTo>
                    <a:pt x="622" y="358"/>
                  </a:lnTo>
                  <a:lnTo>
                    <a:pt x="593" y="311"/>
                  </a:lnTo>
                  <a:lnTo>
                    <a:pt x="563" y="265"/>
                  </a:lnTo>
                  <a:lnTo>
                    <a:pt x="528" y="224"/>
                  </a:lnTo>
                  <a:lnTo>
                    <a:pt x="490" y="186"/>
                  </a:lnTo>
                  <a:lnTo>
                    <a:pt x="450" y="150"/>
                  </a:lnTo>
                  <a:lnTo>
                    <a:pt x="407" y="119"/>
                  </a:lnTo>
                  <a:lnTo>
                    <a:pt x="360" y="89"/>
                  </a:lnTo>
                  <a:lnTo>
                    <a:pt x="314" y="65"/>
                  </a:lnTo>
                  <a:lnTo>
                    <a:pt x="263" y="45"/>
                  </a:lnTo>
                  <a:lnTo>
                    <a:pt x="212" y="27"/>
                  </a:lnTo>
                  <a:lnTo>
                    <a:pt x="160" y="15"/>
                  </a:lnTo>
                  <a:lnTo>
                    <a:pt x="108" y="5"/>
                  </a:lnTo>
                  <a:lnTo>
                    <a:pt x="54" y="0"/>
                  </a:lnTo>
                  <a:lnTo>
                    <a:pt x="0" y="0"/>
                  </a:lnTo>
                  <a:lnTo>
                    <a:pt x="0" y="102"/>
                  </a:lnTo>
                  <a:lnTo>
                    <a:pt x="50" y="102"/>
                  </a:lnTo>
                  <a:lnTo>
                    <a:pt x="98" y="105"/>
                  </a:lnTo>
                  <a:lnTo>
                    <a:pt x="147" y="113"/>
                  </a:lnTo>
                  <a:lnTo>
                    <a:pt x="196" y="126"/>
                  </a:lnTo>
                  <a:lnTo>
                    <a:pt x="244" y="142"/>
                  </a:lnTo>
                  <a:lnTo>
                    <a:pt x="288" y="164"/>
                  </a:lnTo>
                  <a:lnTo>
                    <a:pt x="332" y="188"/>
                  </a:lnTo>
                  <a:lnTo>
                    <a:pt x="373" y="215"/>
                  </a:lnTo>
                  <a:lnTo>
                    <a:pt x="412" y="246"/>
                  </a:lnTo>
                  <a:lnTo>
                    <a:pt x="447" y="282"/>
                  </a:lnTo>
                  <a:lnTo>
                    <a:pt x="480" y="319"/>
                  </a:lnTo>
                  <a:lnTo>
                    <a:pt x="510" y="359"/>
                  </a:lnTo>
                  <a:lnTo>
                    <a:pt x="536" y="402"/>
                  </a:lnTo>
                  <a:lnTo>
                    <a:pt x="559" y="445"/>
                  </a:lnTo>
                  <a:lnTo>
                    <a:pt x="577" y="493"/>
                  </a:lnTo>
                  <a:lnTo>
                    <a:pt x="592" y="540"/>
                  </a:lnTo>
                  <a:lnTo>
                    <a:pt x="602" y="589"/>
                  </a:lnTo>
                  <a:lnTo>
                    <a:pt x="609" y="639"/>
                  </a:lnTo>
                  <a:lnTo>
                    <a:pt x="612" y="688"/>
                  </a:lnTo>
                  <a:lnTo>
                    <a:pt x="610" y="738"/>
                  </a:lnTo>
                  <a:lnTo>
                    <a:pt x="603" y="787"/>
                  </a:lnTo>
                  <a:lnTo>
                    <a:pt x="593" y="836"/>
                  </a:lnTo>
                  <a:lnTo>
                    <a:pt x="579" y="884"/>
                  </a:lnTo>
                  <a:lnTo>
                    <a:pt x="559" y="930"/>
                  </a:lnTo>
                  <a:lnTo>
                    <a:pt x="537" y="975"/>
                  </a:lnTo>
                  <a:lnTo>
                    <a:pt x="511" y="1017"/>
                  </a:lnTo>
                  <a:lnTo>
                    <a:pt x="482" y="1058"/>
                  </a:lnTo>
                  <a:lnTo>
                    <a:pt x="450" y="1095"/>
                  </a:lnTo>
                  <a:lnTo>
                    <a:pt x="413" y="1131"/>
                  </a:lnTo>
                  <a:lnTo>
                    <a:pt x="375" y="1161"/>
                  </a:lnTo>
                  <a:lnTo>
                    <a:pt x="335" y="1190"/>
                  </a:lnTo>
                  <a:lnTo>
                    <a:pt x="292" y="1214"/>
                  </a:lnTo>
                  <a:lnTo>
                    <a:pt x="245" y="1234"/>
                  </a:lnTo>
                  <a:lnTo>
                    <a:pt x="198" y="1251"/>
                  </a:lnTo>
                  <a:lnTo>
                    <a:pt x="152" y="1265"/>
                  </a:lnTo>
                  <a:lnTo>
                    <a:pt x="102" y="1273"/>
                  </a:lnTo>
                  <a:lnTo>
                    <a:pt x="52" y="1277"/>
                  </a:lnTo>
                  <a:lnTo>
                    <a:pt x="2" y="1278"/>
                  </a:lnTo>
                  <a:lnTo>
                    <a:pt x="0" y="1277"/>
                  </a:lnTo>
                  <a:lnTo>
                    <a:pt x="0" y="138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26" name="Freeform 8"/>
            <p:cNvSpPr>
              <a:spLocks/>
            </p:cNvSpPr>
            <p:nvPr/>
          </p:nvSpPr>
          <p:spPr bwMode="auto">
            <a:xfrm>
              <a:off x="4776" y="3161"/>
              <a:ext cx="20" cy="40"/>
            </a:xfrm>
            <a:custGeom>
              <a:avLst/>
              <a:gdLst>
                <a:gd name="T0" fmla="*/ 0 w 60"/>
                <a:gd name="T1" fmla="*/ 13 h 119"/>
                <a:gd name="T2" fmla="*/ 0 w 60"/>
                <a:gd name="T3" fmla="*/ 0 h 119"/>
                <a:gd name="T4" fmla="*/ 7 w 60"/>
                <a:gd name="T5" fmla="*/ 0 h 119"/>
                <a:gd name="T6" fmla="*/ 7 w 60"/>
                <a:gd name="T7" fmla="*/ 13 h 119"/>
                <a:gd name="T8" fmla="*/ 0 w 60"/>
                <a:gd name="T9" fmla="*/ 13 h 119"/>
                <a:gd name="T10" fmla="*/ 0 w 60"/>
                <a:gd name="T11" fmla="*/ 13 h 1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119">
                  <a:moveTo>
                    <a:pt x="0" y="119"/>
                  </a:moveTo>
                  <a:lnTo>
                    <a:pt x="0" y="0"/>
                  </a:lnTo>
                  <a:lnTo>
                    <a:pt x="60" y="0"/>
                  </a:lnTo>
                  <a:lnTo>
                    <a:pt x="60" y="119"/>
                  </a:lnTo>
                  <a:lnTo>
                    <a:pt x="0" y="1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27" name="Freeform 9"/>
            <p:cNvSpPr>
              <a:spLocks/>
            </p:cNvSpPr>
            <p:nvPr/>
          </p:nvSpPr>
          <p:spPr bwMode="auto">
            <a:xfrm>
              <a:off x="4776" y="3478"/>
              <a:ext cx="20" cy="39"/>
            </a:xfrm>
            <a:custGeom>
              <a:avLst/>
              <a:gdLst>
                <a:gd name="T0" fmla="*/ 0 w 60"/>
                <a:gd name="T1" fmla="*/ 13 h 119"/>
                <a:gd name="T2" fmla="*/ 0 w 60"/>
                <a:gd name="T3" fmla="*/ 0 h 119"/>
                <a:gd name="T4" fmla="*/ 7 w 60"/>
                <a:gd name="T5" fmla="*/ 0 h 119"/>
                <a:gd name="T6" fmla="*/ 7 w 60"/>
                <a:gd name="T7" fmla="*/ 13 h 119"/>
                <a:gd name="T8" fmla="*/ 0 w 60"/>
                <a:gd name="T9" fmla="*/ 13 h 119"/>
                <a:gd name="T10" fmla="*/ 0 w 60"/>
                <a:gd name="T11" fmla="*/ 13 h 1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119">
                  <a:moveTo>
                    <a:pt x="0" y="119"/>
                  </a:moveTo>
                  <a:lnTo>
                    <a:pt x="0" y="0"/>
                  </a:lnTo>
                  <a:lnTo>
                    <a:pt x="60" y="0"/>
                  </a:lnTo>
                  <a:lnTo>
                    <a:pt x="60" y="119"/>
                  </a:lnTo>
                  <a:lnTo>
                    <a:pt x="0" y="1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28" name="Freeform 10"/>
            <p:cNvSpPr>
              <a:spLocks/>
            </p:cNvSpPr>
            <p:nvPr/>
          </p:nvSpPr>
          <p:spPr bwMode="auto">
            <a:xfrm>
              <a:off x="4924" y="3330"/>
              <a:ext cx="39" cy="20"/>
            </a:xfrm>
            <a:custGeom>
              <a:avLst/>
              <a:gdLst>
                <a:gd name="T0" fmla="*/ 0 w 117"/>
                <a:gd name="T1" fmla="*/ 0 h 60"/>
                <a:gd name="T2" fmla="*/ 13 w 117"/>
                <a:gd name="T3" fmla="*/ 0 h 60"/>
                <a:gd name="T4" fmla="*/ 13 w 117"/>
                <a:gd name="T5" fmla="*/ 7 h 60"/>
                <a:gd name="T6" fmla="*/ 0 w 117"/>
                <a:gd name="T7" fmla="*/ 7 h 60"/>
                <a:gd name="T8" fmla="*/ 0 w 117"/>
                <a:gd name="T9" fmla="*/ 0 h 60"/>
                <a:gd name="T10" fmla="*/ 0 w 117"/>
                <a:gd name="T11" fmla="*/ 0 h 6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7" h="60">
                  <a:moveTo>
                    <a:pt x="0" y="0"/>
                  </a:moveTo>
                  <a:lnTo>
                    <a:pt x="117" y="0"/>
                  </a:lnTo>
                  <a:lnTo>
                    <a:pt x="117" y="60"/>
                  </a:lnTo>
                  <a:lnTo>
                    <a:pt x="0" y="6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29" name="Freeform 11"/>
            <p:cNvSpPr>
              <a:spLocks/>
            </p:cNvSpPr>
            <p:nvPr/>
          </p:nvSpPr>
          <p:spPr bwMode="auto">
            <a:xfrm>
              <a:off x="4609" y="3330"/>
              <a:ext cx="39" cy="20"/>
            </a:xfrm>
            <a:custGeom>
              <a:avLst/>
              <a:gdLst>
                <a:gd name="T0" fmla="*/ 0 w 119"/>
                <a:gd name="T1" fmla="*/ 0 h 60"/>
                <a:gd name="T2" fmla="*/ 13 w 119"/>
                <a:gd name="T3" fmla="*/ 0 h 60"/>
                <a:gd name="T4" fmla="*/ 13 w 119"/>
                <a:gd name="T5" fmla="*/ 7 h 60"/>
                <a:gd name="T6" fmla="*/ 0 w 119"/>
                <a:gd name="T7" fmla="*/ 7 h 60"/>
                <a:gd name="T8" fmla="*/ 0 w 119"/>
                <a:gd name="T9" fmla="*/ 0 h 60"/>
                <a:gd name="T10" fmla="*/ 0 w 119"/>
                <a:gd name="T11" fmla="*/ 0 h 6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 h="60">
                  <a:moveTo>
                    <a:pt x="0" y="0"/>
                  </a:moveTo>
                  <a:lnTo>
                    <a:pt x="119" y="0"/>
                  </a:lnTo>
                  <a:lnTo>
                    <a:pt x="119" y="60"/>
                  </a:lnTo>
                  <a:lnTo>
                    <a:pt x="0" y="6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30" name="Freeform 12"/>
            <p:cNvSpPr>
              <a:spLocks/>
            </p:cNvSpPr>
            <p:nvPr/>
          </p:nvSpPr>
          <p:spPr bwMode="auto">
            <a:xfrm>
              <a:off x="4846" y="3180"/>
              <a:ext cx="38" cy="45"/>
            </a:xfrm>
            <a:custGeom>
              <a:avLst/>
              <a:gdLst>
                <a:gd name="T0" fmla="*/ 0 w 112"/>
                <a:gd name="T1" fmla="*/ 11 h 134"/>
                <a:gd name="T2" fmla="*/ 7 w 112"/>
                <a:gd name="T3" fmla="*/ 0 h 134"/>
                <a:gd name="T4" fmla="*/ 13 w 112"/>
                <a:gd name="T5" fmla="*/ 3 h 134"/>
                <a:gd name="T6" fmla="*/ 6 w 112"/>
                <a:gd name="T7" fmla="*/ 15 h 134"/>
                <a:gd name="T8" fmla="*/ 0 w 112"/>
                <a:gd name="T9" fmla="*/ 11 h 134"/>
                <a:gd name="T10" fmla="*/ 0 w 112"/>
                <a:gd name="T11" fmla="*/ 11 h 13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134">
                  <a:moveTo>
                    <a:pt x="0" y="102"/>
                  </a:moveTo>
                  <a:lnTo>
                    <a:pt x="60" y="0"/>
                  </a:lnTo>
                  <a:lnTo>
                    <a:pt x="112" y="31"/>
                  </a:lnTo>
                  <a:lnTo>
                    <a:pt x="52" y="134"/>
                  </a:lnTo>
                  <a:lnTo>
                    <a:pt x="0" y="10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31" name="Freeform 13"/>
            <p:cNvSpPr>
              <a:spLocks/>
            </p:cNvSpPr>
            <p:nvPr/>
          </p:nvSpPr>
          <p:spPr bwMode="auto">
            <a:xfrm>
              <a:off x="4689" y="3454"/>
              <a:ext cx="37" cy="44"/>
            </a:xfrm>
            <a:custGeom>
              <a:avLst/>
              <a:gdLst>
                <a:gd name="T0" fmla="*/ 0 w 111"/>
                <a:gd name="T1" fmla="*/ 11 h 133"/>
                <a:gd name="T2" fmla="*/ 6 w 111"/>
                <a:gd name="T3" fmla="*/ 0 h 133"/>
                <a:gd name="T4" fmla="*/ 12 w 111"/>
                <a:gd name="T5" fmla="*/ 3 h 133"/>
                <a:gd name="T6" fmla="*/ 6 w 111"/>
                <a:gd name="T7" fmla="*/ 15 h 133"/>
                <a:gd name="T8" fmla="*/ 0 w 111"/>
                <a:gd name="T9" fmla="*/ 11 h 133"/>
                <a:gd name="T10" fmla="*/ 0 w 111"/>
                <a:gd name="T11" fmla="*/ 11 h 1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1" h="133">
                  <a:moveTo>
                    <a:pt x="0" y="103"/>
                  </a:moveTo>
                  <a:lnTo>
                    <a:pt x="58" y="0"/>
                  </a:lnTo>
                  <a:lnTo>
                    <a:pt x="111" y="30"/>
                  </a:lnTo>
                  <a:lnTo>
                    <a:pt x="52" y="133"/>
                  </a:lnTo>
                  <a:lnTo>
                    <a:pt x="0" y="10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32" name="Freeform 14"/>
            <p:cNvSpPr>
              <a:spLocks/>
            </p:cNvSpPr>
            <p:nvPr/>
          </p:nvSpPr>
          <p:spPr bwMode="auto">
            <a:xfrm>
              <a:off x="4900" y="3400"/>
              <a:ext cx="45" cy="38"/>
            </a:xfrm>
            <a:custGeom>
              <a:avLst/>
              <a:gdLst>
                <a:gd name="T0" fmla="*/ 3 w 134"/>
                <a:gd name="T1" fmla="*/ 0 h 112"/>
                <a:gd name="T2" fmla="*/ 15 w 134"/>
                <a:gd name="T3" fmla="*/ 7 h 112"/>
                <a:gd name="T4" fmla="*/ 12 w 134"/>
                <a:gd name="T5" fmla="*/ 13 h 112"/>
                <a:gd name="T6" fmla="*/ 0 w 134"/>
                <a:gd name="T7" fmla="*/ 6 h 112"/>
                <a:gd name="T8" fmla="*/ 3 w 134"/>
                <a:gd name="T9" fmla="*/ 0 h 112"/>
                <a:gd name="T10" fmla="*/ 3 w 134"/>
                <a:gd name="T11" fmla="*/ 0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4" h="112">
                  <a:moveTo>
                    <a:pt x="31" y="0"/>
                  </a:moveTo>
                  <a:lnTo>
                    <a:pt x="134" y="59"/>
                  </a:lnTo>
                  <a:lnTo>
                    <a:pt x="105" y="112"/>
                  </a:lnTo>
                  <a:lnTo>
                    <a:pt x="0" y="53"/>
                  </a:lnTo>
                  <a:lnTo>
                    <a:pt x="3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33" name="Freeform 15"/>
            <p:cNvSpPr>
              <a:spLocks/>
            </p:cNvSpPr>
            <p:nvPr/>
          </p:nvSpPr>
          <p:spPr bwMode="auto">
            <a:xfrm>
              <a:off x="4627" y="3242"/>
              <a:ext cx="45" cy="37"/>
            </a:xfrm>
            <a:custGeom>
              <a:avLst/>
              <a:gdLst>
                <a:gd name="T0" fmla="*/ 3 w 134"/>
                <a:gd name="T1" fmla="*/ 0 h 113"/>
                <a:gd name="T2" fmla="*/ 15 w 134"/>
                <a:gd name="T3" fmla="*/ 7 h 113"/>
                <a:gd name="T4" fmla="*/ 12 w 134"/>
                <a:gd name="T5" fmla="*/ 12 h 113"/>
                <a:gd name="T6" fmla="*/ 0 w 134"/>
                <a:gd name="T7" fmla="*/ 6 h 113"/>
                <a:gd name="T8" fmla="*/ 3 w 134"/>
                <a:gd name="T9" fmla="*/ 0 h 113"/>
                <a:gd name="T10" fmla="*/ 3 w 134"/>
                <a:gd name="T11" fmla="*/ 0 h 1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4" h="113">
                  <a:moveTo>
                    <a:pt x="31" y="0"/>
                  </a:moveTo>
                  <a:lnTo>
                    <a:pt x="134" y="60"/>
                  </a:lnTo>
                  <a:lnTo>
                    <a:pt x="103" y="113"/>
                  </a:lnTo>
                  <a:lnTo>
                    <a:pt x="0" y="53"/>
                  </a:lnTo>
                  <a:lnTo>
                    <a:pt x="3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34" name="Freeform 16"/>
            <p:cNvSpPr>
              <a:spLocks/>
            </p:cNvSpPr>
            <p:nvPr/>
          </p:nvSpPr>
          <p:spPr bwMode="auto">
            <a:xfrm>
              <a:off x="4689" y="3179"/>
              <a:ext cx="37" cy="45"/>
            </a:xfrm>
            <a:custGeom>
              <a:avLst/>
              <a:gdLst>
                <a:gd name="T0" fmla="*/ 12 w 111"/>
                <a:gd name="T1" fmla="*/ 12 h 134"/>
                <a:gd name="T2" fmla="*/ 6 w 111"/>
                <a:gd name="T3" fmla="*/ 0 h 134"/>
                <a:gd name="T4" fmla="*/ 0 w 111"/>
                <a:gd name="T5" fmla="*/ 3 h 134"/>
                <a:gd name="T6" fmla="*/ 6 w 111"/>
                <a:gd name="T7" fmla="*/ 15 h 134"/>
                <a:gd name="T8" fmla="*/ 12 w 111"/>
                <a:gd name="T9" fmla="*/ 12 h 134"/>
                <a:gd name="T10" fmla="*/ 12 w 111"/>
                <a:gd name="T11" fmla="*/ 12 h 13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1" h="134">
                  <a:moveTo>
                    <a:pt x="111" y="103"/>
                  </a:moveTo>
                  <a:lnTo>
                    <a:pt x="52" y="0"/>
                  </a:lnTo>
                  <a:lnTo>
                    <a:pt x="0" y="31"/>
                  </a:lnTo>
                  <a:lnTo>
                    <a:pt x="58" y="134"/>
                  </a:lnTo>
                  <a:lnTo>
                    <a:pt x="111" y="10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35" name="Freeform 17"/>
            <p:cNvSpPr>
              <a:spLocks/>
            </p:cNvSpPr>
            <p:nvPr/>
          </p:nvSpPr>
          <p:spPr bwMode="auto">
            <a:xfrm>
              <a:off x="4846" y="3453"/>
              <a:ext cx="38" cy="44"/>
            </a:xfrm>
            <a:custGeom>
              <a:avLst/>
              <a:gdLst>
                <a:gd name="T0" fmla="*/ 13 w 112"/>
                <a:gd name="T1" fmla="*/ 11 h 133"/>
                <a:gd name="T2" fmla="*/ 6 w 112"/>
                <a:gd name="T3" fmla="*/ 0 h 133"/>
                <a:gd name="T4" fmla="*/ 0 w 112"/>
                <a:gd name="T5" fmla="*/ 3 h 133"/>
                <a:gd name="T6" fmla="*/ 7 w 112"/>
                <a:gd name="T7" fmla="*/ 15 h 133"/>
                <a:gd name="T8" fmla="*/ 13 w 112"/>
                <a:gd name="T9" fmla="*/ 11 h 133"/>
                <a:gd name="T10" fmla="*/ 13 w 112"/>
                <a:gd name="T11" fmla="*/ 11 h 1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133">
                  <a:moveTo>
                    <a:pt x="112" y="103"/>
                  </a:moveTo>
                  <a:lnTo>
                    <a:pt x="52" y="0"/>
                  </a:lnTo>
                  <a:lnTo>
                    <a:pt x="0" y="31"/>
                  </a:lnTo>
                  <a:lnTo>
                    <a:pt x="60" y="133"/>
                  </a:lnTo>
                  <a:lnTo>
                    <a:pt x="112" y="10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36" name="Freeform 18"/>
            <p:cNvSpPr>
              <a:spLocks/>
            </p:cNvSpPr>
            <p:nvPr/>
          </p:nvSpPr>
          <p:spPr bwMode="auto">
            <a:xfrm>
              <a:off x="4628" y="3400"/>
              <a:ext cx="44" cy="37"/>
            </a:xfrm>
            <a:custGeom>
              <a:avLst/>
              <a:gdLst>
                <a:gd name="T0" fmla="*/ 11 w 133"/>
                <a:gd name="T1" fmla="*/ 0 h 112"/>
                <a:gd name="T2" fmla="*/ 0 w 133"/>
                <a:gd name="T3" fmla="*/ 7 h 112"/>
                <a:gd name="T4" fmla="*/ 3 w 133"/>
                <a:gd name="T5" fmla="*/ 12 h 112"/>
                <a:gd name="T6" fmla="*/ 15 w 133"/>
                <a:gd name="T7" fmla="*/ 6 h 112"/>
                <a:gd name="T8" fmla="*/ 11 w 133"/>
                <a:gd name="T9" fmla="*/ 0 h 112"/>
                <a:gd name="T10" fmla="*/ 11 w 133"/>
                <a:gd name="T11" fmla="*/ 0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3" h="112">
                  <a:moveTo>
                    <a:pt x="103" y="0"/>
                  </a:moveTo>
                  <a:lnTo>
                    <a:pt x="0" y="60"/>
                  </a:lnTo>
                  <a:lnTo>
                    <a:pt x="30" y="112"/>
                  </a:lnTo>
                  <a:lnTo>
                    <a:pt x="133" y="52"/>
                  </a:lnTo>
                  <a:lnTo>
                    <a:pt x="10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37" name="Freeform 19"/>
            <p:cNvSpPr>
              <a:spLocks/>
            </p:cNvSpPr>
            <p:nvPr/>
          </p:nvSpPr>
          <p:spPr bwMode="auto">
            <a:xfrm>
              <a:off x="4901" y="3241"/>
              <a:ext cx="45" cy="37"/>
            </a:xfrm>
            <a:custGeom>
              <a:avLst/>
              <a:gdLst>
                <a:gd name="T0" fmla="*/ 12 w 134"/>
                <a:gd name="T1" fmla="*/ 0 h 112"/>
                <a:gd name="T2" fmla="*/ 0 w 134"/>
                <a:gd name="T3" fmla="*/ 6 h 112"/>
                <a:gd name="T4" fmla="*/ 3 w 134"/>
                <a:gd name="T5" fmla="*/ 12 h 112"/>
                <a:gd name="T6" fmla="*/ 15 w 134"/>
                <a:gd name="T7" fmla="*/ 6 h 112"/>
                <a:gd name="T8" fmla="*/ 12 w 134"/>
                <a:gd name="T9" fmla="*/ 0 h 112"/>
                <a:gd name="T10" fmla="*/ 12 w 134"/>
                <a:gd name="T11" fmla="*/ 0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4" h="112">
                  <a:moveTo>
                    <a:pt x="103" y="0"/>
                  </a:moveTo>
                  <a:lnTo>
                    <a:pt x="0" y="58"/>
                  </a:lnTo>
                  <a:lnTo>
                    <a:pt x="31" y="112"/>
                  </a:lnTo>
                  <a:lnTo>
                    <a:pt x="134" y="54"/>
                  </a:lnTo>
                  <a:lnTo>
                    <a:pt x="10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38" name="Freeform 20"/>
            <p:cNvSpPr>
              <a:spLocks/>
            </p:cNvSpPr>
            <p:nvPr/>
          </p:nvSpPr>
          <p:spPr bwMode="auto">
            <a:xfrm>
              <a:off x="4663" y="3319"/>
              <a:ext cx="118" cy="40"/>
            </a:xfrm>
            <a:custGeom>
              <a:avLst/>
              <a:gdLst>
                <a:gd name="T0" fmla="*/ 39 w 352"/>
                <a:gd name="T1" fmla="*/ 0 h 121"/>
                <a:gd name="T2" fmla="*/ 0 w 352"/>
                <a:gd name="T3" fmla="*/ 6 h 121"/>
                <a:gd name="T4" fmla="*/ 0 w 352"/>
                <a:gd name="T5" fmla="*/ 11 h 121"/>
                <a:gd name="T6" fmla="*/ 40 w 352"/>
                <a:gd name="T7" fmla="*/ 13 h 121"/>
                <a:gd name="T8" fmla="*/ 39 w 352"/>
                <a:gd name="T9" fmla="*/ 0 h 121"/>
                <a:gd name="T10" fmla="*/ 39 w 352"/>
                <a:gd name="T11" fmla="*/ 0 h 1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2" h="121">
                  <a:moveTo>
                    <a:pt x="346" y="0"/>
                  </a:moveTo>
                  <a:lnTo>
                    <a:pt x="4" y="54"/>
                  </a:lnTo>
                  <a:lnTo>
                    <a:pt x="0" y="102"/>
                  </a:lnTo>
                  <a:lnTo>
                    <a:pt x="352" y="121"/>
                  </a:lnTo>
                  <a:lnTo>
                    <a:pt x="34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39" name="Freeform 21"/>
            <p:cNvSpPr>
              <a:spLocks/>
            </p:cNvSpPr>
            <p:nvPr/>
          </p:nvSpPr>
          <p:spPr bwMode="auto">
            <a:xfrm>
              <a:off x="4771" y="3206"/>
              <a:ext cx="142" cy="138"/>
            </a:xfrm>
            <a:custGeom>
              <a:avLst/>
              <a:gdLst>
                <a:gd name="T0" fmla="*/ 0 w 428"/>
                <a:gd name="T1" fmla="*/ 39 h 416"/>
                <a:gd name="T2" fmla="*/ 45 w 428"/>
                <a:gd name="T3" fmla="*/ 0 h 416"/>
                <a:gd name="T4" fmla="*/ 47 w 428"/>
                <a:gd name="T5" fmla="*/ 2 h 416"/>
                <a:gd name="T6" fmla="*/ 12 w 428"/>
                <a:gd name="T7" fmla="*/ 46 h 416"/>
                <a:gd name="T8" fmla="*/ 0 w 428"/>
                <a:gd name="T9" fmla="*/ 39 h 416"/>
                <a:gd name="T10" fmla="*/ 0 w 428"/>
                <a:gd name="T11" fmla="*/ 39 h 4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8" h="416">
                  <a:moveTo>
                    <a:pt x="0" y="356"/>
                  </a:moveTo>
                  <a:lnTo>
                    <a:pt x="406" y="0"/>
                  </a:lnTo>
                  <a:lnTo>
                    <a:pt x="428" y="22"/>
                  </a:lnTo>
                  <a:lnTo>
                    <a:pt x="110" y="416"/>
                  </a:lnTo>
                  <a:lnTo>
                    <a:pt x="0" y="35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40" name="Freeform 22"/>
            <p:cNvSpPr>
              <a:spLocks/>
            </p:cNvSpPr>
            <p:nvPr/>
          </p:nvSpPr>
          <p:spPr bwMode="auto">
            <a:xfrm>
              <a:off x="4766" y="3030"/>
              <a:ext cx="46" cy="90"/>
            </a:xfrm>
            <a:custGeom>
              <a:avLst/>
              <a:gdLst>
                <a:gd name="T0" fmla="*/ 0 w 139"/>
                <a:gd name="T1" fmla="*/ 28 h 271"/>
                <a:gd name="T2" fmla="*/ 0 w 139"/>
                <a:gd name="T3" fmla="*/ 0 h 271"/>
                <a:gd name="T4" fmla="*/ 15 w 139"/>
                <a:gd name="T5" fmla="*/ 0 h 271"/>
                <a:gd name="T6" fmla="*/ 15 w 139"/>
                <a:gd name="T7" fmla="*/ 30 h 271"/>
                <a:gd name="T8" fmla="*/ 0 w 139"/>
                <a:gd name="T9" fmla="*/ 28 h 271"/>
                <a:gd name="T10" fmla="*/ 0 w 139"/>
                <a:gd name="T11" fmla="*/ 28 h 27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9" h="271">
                  <a:moveTo>
                    <a:pt x="0" y="257"/>
                  </a:moveTo>
                  <a:lnTo>
                    <a:pt x="0" y="0"/>
                  </a:lnTo>
                  <a:lnTo>
                    <a:pt x="139" y="0"/>
                  </a:lnTo>
                  <a:lnTo>
                    <a:pt x="139" y="271"/>
                  </a:lnTo>
                  <a:lnTo>
                    <a:pt x="0" y="25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41" name="Freeform 23"/>
            <p:cNvSpPr>
              <a:spLocks/>
            </p:cNvSpPr>
            <p:nvPr/>
          </p:nvSpPr>
          <p:spPr bwMode="auto">
            <a:xfrm>
              <a:off x="4740" y="3022"/>
              <a:ext cx="97" cy="49"/>
            </a:xfrm>
            <a:custGeom>
              <a:avLst/>
              <a:gdLst>
                <a:gd name="T0" fmla="*/ 6 w 290"/>
                <a:gd name="T1" fmla="*/ 0 h 148"/>
                <a:gd name="T2" fmla="*/ 0 w 290"/>
                <a:gd name="T3" fmla="*/ 6 h 148"/>
                <a:gd name="T4" fmla="*/ 0 w 290"/>
                <a:gd name="T5" fmla="*/ 16 h 148"/>
                <a:gd name="T6" fmla="*/ 32 w 290"/>
                <a:gd name="T7" fmla="*/ 16 h 148"/>
                <a:gd name="T8" fmla="*/ 32 w 290"/>
                <a:gd name="T9" fmla="*/ 6 h 148"/>
                <a:gd name="T10" fmla="*/ 27 w 290"/>
                <a:gd name="T11" fmla="*/ 0 h 148"/>
                <a:gd name="T12" fmla="*/ 6 w 290"/>
                <a:gd name="T13" fmla="*/ 0 h 148"/>
                <a:gd name="T14" fmla="*/ 6 w 290"/>
                <a:gd name="T15" fmla="*/ 0 h 14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0" h="148">
                  <a:moveTo>
                    <a:pt x="55" y="0"/>
                  </a:moveTo>
                  <a:lnTo>
                    <a:pt x="0" y="56"/>
                  </a:lnTo>
                  <a:lnTo>
                    <a:pt x="0" y="148"/>
                  </a:lnTo>
                  <a:lnTo>
                    <a:pt x="290" y="148"/>
                  </a:lnTo>
                  <a:lnTo>
                    <a:pt x="290" y="51"/>
                  </a:lnTo>
                  <a:lnTo>
                    <a:pt x="240" y="0"/>
                  </a:lnTo>
                  <a:lnTo>
                    <a:pt x="5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9222" name="Text Box 24"/>
          <p:cNvSpPr txBox="1">
            <a:spLocks noChangeArrowheads="1"/>
          </p:cNvSpPr>
          <p:nvPr/>
        </p:nvSpPr>
        <p:spPr bwMode="auto">
          <a:xfrm>
            <a:off x="6624638" y="5302250"/>
            <a:ext cx="2514600" cy="641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sz="2600" b="1">
                <a:solidFill>
                  <a:schemeClr val="tx1"/>
                </a:solidFill>
                <a:latin typeface="Tahoma" pitchFamily="34" charset="0"/>
              </a:defRPr>
            </a:lvl1pPr>
            <a:lvl2pPr marL="742950" indent="-285750" eaLnBrk="0" hangingPunct="0">
              <a:defRPr sz="2600" b="1">
                <a:solidFill>
                  <a:schemeClr val="tx1"/>
                </a:solidFill>
                <a:latin typeface="Tahoma" pitchFamily="34" charset="0"/>
              </a:defRPr>
            </a:lvl2pPr>
            <a:lvl3pPr marL="1143000" indent="-228600" eaLnBrk="0" hangingPunct="0">
              <a:defRPr sz="2600" b="1">
                <a:solidFill>
                  <a:schemeClr val="tx1"/>
                </a:solidFill>
                <a:latin typeface="Tahoma" pitchFamily="34" charset="0"/>
              </a:defRPr>
            </a:lvl3pPr>
            <a:lvl4pPr marL="1600200" indent="-228600" eaLnBrk="0" hangingPunct="0">
              <a:defRPr sz="2600" b="1">
                <a:solidFill>
                  <a:schemeClr val="tx1"/>
                </a:solidFill>
                <a:latin typeface="Tahoma" pitchFamily="34" charset="0"/>
              </a:defRPr>
            </a:lvl4pPr>
            <a:lvl5pPr marL="2057400" indent="-228600" eaLnBrk="0" hangingPunct="0">
              <a:defRPr sz="2600" b="1">
                <a:solidFill>
                  <a:schemeClr val="tx1"/>
                </a:solidFill>
                <a:latin typeface="Tahoma" pitchFamily="34" charset="0"/>
              </a:defRPr>
            </a:lvl5pPr>
            <a:lvl6pPr marL="2514600" indent="-228600" algn="ctr" eaLnBrk="0" fontAlgn="base" hangingPunct="0">
              <a:spcBef>
                <a:spcPct val="0"/>
              </a:spcBef>
              <a:spcAft>
                <a:spcPct val="0"/>
              </a:spcAft>
              <a:defRPr sz="2600" b="1">
                <a:solidFill>
                  <a:schemeClr val="tx1"/>
                </a:solidFill>
                <a:latin typeface="Tahoma" pitchFamily="34" charset="0"/>
              </a:defRPr>
            </a:lvl6pPr>
            <a:lvl7pPr marL="2971800" indent="-228600" algn="ctr" eaLnBrk="0" fontAlgn="base" hangingPunct="0">
              <a:spcBef>
                <a:spcPct val="0"/>
              </a:spcBef>
              <a:spcAft>
                <a:spcPct val="0"/>
              </a:spcAft>
              <a:defRPr sz="2600" b="1">
                <a:solidFill>
                  <a:schemeClr val="tx1"/>
                </a:solidFill>
                <a:latin typeface="Tahoma" pitchFamily="34" charset="0"/>
              </a:defRPr>
            </a:lvl7pPr>
            <a:lvl8pPr marL="3429000" indent="-228600" algn="ctr" eaLnBrk="0" fontAlgn="base" hangingPunct="0">
              <a:spcBef>
                <a:spcPct val="0"/>
              </a:spcBef>
              <a:spcAft>
                <a:spcPct val="0"/>
              </a:spcAft>
              <a:defRPr sz="2600" b="1">
                <a:solidFill>
                  <a:schemeClr val="tx1"/>
                </a:solidFill>
                <a:latin typeface="Tahoma" pitchFamily="34" charset="0"/>
              </a:defRPr>
            </a:lvl8pPr>
            <a:lvl9pPr marL="3886200" indent="-228600" algn="ctr" eaLnBrk="0" fontAlgn="base" hangingPunct="0">
              <a:spcBef>
                <a:spcPct val="0"/>
              </a:spcBef>
              <a:spcAft>
                <a:spcPct val="0"/>
              </a:spcAft>
              <a:defRPr sz="2600" b="1">
                <a:solidFill>
                  <a:schemeClr val="tx1"/>
                </a:solidFill>
                <a:latin typeface="Tahoma" pitchFamily="34" charset="0"/>
              </a:defRPr>
            </a:lvl9pPr>
          </a:lstStyle>
          <a:p>
            <a:pPr algn="l" eaLnBrk="1" hangingPunct="1">
              <a:spcBef>
                <a:spcPct val="50000"/>
              </a:spcBef>
            </a:pPr>
            <a:r>
              <a:rPr lang="en-US" altLang="en-US" sz="1800">
                <a:solidFill>
                  <a:schemeClr val="bg1"/>
                </a:solidFill>
                <a:latin typeface="Arial" charset="0"/>
              </a:rPr>
              <a:t>Be ready to present in 75 minutes.</a:t>
            </a:r>
          </a:p>
        </p:txBody>
      </p:sp>
    </p:spTree>
    <p:extLst>
      <p:ext uri="{BB962C8B-B14F-4D97-AF65-F5344CB8AC3E}">
        <p14:creationId xmlns:p14="http://schemas.microsoft.com/office/powerpoint/2010/main" val="2701184764"/>
      </p:ext>
    </p:extLst>
  </p:cSld>
  <p:clrMapOvr>
    <a:masterClrMapping/>
  </p:clrMapOvr>
  <p:transition>
    <p:wipe dir="r"/>
  </p:transition>
  <p:timing>
    <p:tnLst>
      <p:par>
        <p:cTn id="1" dur="indefinite" restart="never" nodeType="tmRoot"/>
      </p:par>
    </p:tnLst>
  </p:timing>
</p:sld>
</file>

<file path=ppt/theme/theme1.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Times New Roman"/>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851F9574493A54E8DEC486376A2C933" ma:contentTypeVersion="2" ma:contentTypeDescription="Create a new document." ma:contentTypeScope="" ma:versionID="dfe6c15630988c61423f04bb52a17d48">
  <xsd:schema xmlns:xsd="http://www.w3.org/2001/XMLSchema" xmlns:p="http://schemas.microsoft.com/office/2006/metadata/properties" xmlns:ns2="b3cffaca-52ae-4b43-ba6f-0b61c76eab17" targetNamespace="http://schemas.microsoft.com/office/2006/metadata/properties" ma:root="true" ma:fieldsID="77a62b3c5fc6faebadda2c09e83b31b1" ns2:_="">
    <xsd:import namespace="b3cffaca-52ae-4b43-ba6f-0b61c76eab17"/>
    <xsd:element name="properties">
      <xsd:complexType>
        <xsd:sequence>
          <xsd:element name="documentManagement">
            <xsd:complexType>
              <xsd:all>
                <xsd:element ref="ns2:Next_x0020_Course_x0020_Date" minOccurs="0"/>
              </xsd:all>
            </xsd:complexType>
          </xsd:element>
        </xsd:sequence>
      </xsd:complexType>
    </xsd:element>
  </xsd:schema>
  <xsd:schema xmlns:xsd="http://www.w3.org/2001/XMLSchema" xmlns:dms="http://schemas.microsoft.com/office/2006/documentManagement/types" targetNamespace="b3cffaca-52ae-4b43-ba6f-0b61c76eab17" elementFormDefault="qualified">
    <xsd:import namespace="http://schemas.microsoft.com/office/2006/documentManagement/types"/>
    <xsd:element name="Next_x0020_Course_x0020_Date" ma:index="9" nillable="true" ma:displayName="Next Course Date" ma:format="DateOnly" ma:internalName="Next_x0020_Course_x0020_Dat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3.xml><?xml version="1.0" encoding="utf-8"?>
<p:properties xmlns:p="http://schemas.microsoft.com/office/2006/metadata/properties" xmlns:xsi="http://www.w3.org/2001/XMLSchema-instance">
  <documentManagement>
    <Next_x0020_Course_x0020_Date xmlns="b3cffaca-52ae-4b43-ba6f-0b61c76eab17" xsi:nil="true"/>
  </documentManagement>
</p:properties>
</file>

<file path=customXml/itemProps1.xml><?xml version="1.0" encoding="utf-8"?>
<ds:datastoreItem xmlns:ds="http://schemas.openxmlformats.org/officeDocument/2006/customXml" ds:itemID="{47B1056E-787C-4AB9-AC27-9F2D9FFBBFD1}">
  <ds:schemaRefs>
    <ds:schemaRef ds:uri="http://schemas.microsoft.com/sharepoint/v3/contenttype/forms"/>
  </ds:schemaRefs>
</ds:datastoreItem>
</file>

<file path=customXml/itemProps2.xml><?xml version="1.0" encoding="utf-8"?>
<ds:datastoreItem xmlns:ds="http://schemas.openxmlformats.org/officeDocument/2006/customXml" ds:itemID="{C8051BE5-AFC1-4797-88B4-0A98CF17EA8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3cffaca-52ae-4b43-ba6f-0b61c76eab17"/>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3.xml><?xml version="1.0" encoding="utf-8"?>
<ds:datastoreItem xmlns:ds="http://schemas.openxmlformats.org/officeDocument/2006/customXml" ds:itemID="{9AB883CD-7785-42F4-BFD1-0CD90CC92031}">
  <ds:schemaRefs>
    <ds:schemaRef ds:uri="http://purl.org/dc/terms/"/>
    <ds:schemaRef ds:uri="http://schemas.openxmlformats.org/package/2006/metadata/core-properties"/>
    <ds:schemaRef ds:uri="http://schemas.microsoft.com/office/2006/documentManagement/types"/>
    <ds:schemaRef ds:uri="http://purl.org/dc/elements/1.1/"/>
    <ds:schemaRef ds:uri="http://schemas.microsoft.com/office/2006/metadata/properties"/>
    <ds:schemaRef ds:uri="b3cffaca-52ae-4b43-ba6f-0b61c76eab17"/>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02_ICSHigherEd_Visuals_SF</Template>
  <TotalTime>37457</TotalTime>
  <Words>1296</Words>
  <Application>Microsoft Office PowerPoint</Application>
  <PresentationFormat>On-screen Show (4:3)</PresentationFormat>
  <Paragraphs>120</Paragraphs>
  <Slides>15</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Tahoma</vt:lpstr>
      <vt:lpstr>Times New Roman</vt:lpstr>
      <vt:lpstr>Wingdings</vt:lpstr>
      <vt:lpstr>1_Default Design</vt:lpstr>
      <vt:lpstr>Unit 2: </vt:lpstr>
      <vt:lpstr>Unit Objectives (1 of 2)</vt:lpstr>
      <vt:lpstr>Unit Objectives (2 of 2)</vt:lpstr>
      <vt:lpstr>Activity:  ICS Features Review</vt:lpstr>
      <vt:lpstr>ICS Features:  Review</vt:lpstr>
      <vt:lpstr>Review Activity:  Introduction</vt:lpstr>
      <vt:lpstr>Review Activity:  Instructions</vt:lpstr>
      <vt:lpstr>Group 1:  Complexity &amp; Transfer of Command</vt:lpstr>
      <vt:lpstr>Group 2:  Command Staff</vt:lpstr>
      <vt:lpstr>Group 3:  General Staff—Tactical Resources</vt:lpstr>
      <vt:lpstr>Group 4:  General Staff—Support Resources</vt:lpstr>
      <vt:lpstr>Group 5:  Planning Process</vt:lpstr>
      <vt:lpstr>Group 6:  Unified Command</vt:lpstr>
      <vt:lpstr>Activity Debrief (1 of 2)</vt:lpstr>
      <vt:lpstr>Activity Debrief (2 of 2)</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ICS200</dc:title>
  <dc:creator>Sharon</dc:creator>
  <cp:lastModifiedBy>Bob</cp:lastModifiedBy>
  <cp:revision>2490</cp:revision>
  <cp:lastPrinted>2005-07-05T17:26:47Z</cp:lastPrinted>
  <dcterms:created xsi:type="dcterms:W3CDTF">2004-12-03T17:53:15Z</dcterms:created>
  <dcterms:modified xsi:type="dcterms:W3CDTF">2018-09-12T02:26:24Z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0x010100F851F9574493A54E8DEC486376A2C933</vt:lpwstr>
  </property>
</Properties>
</file>