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02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44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689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2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68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5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76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58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4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54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7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D0144-8F41-41F7-99D9-09BD77EBCDD9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292F-839C-47CB-B96D-250597C69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6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724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Retired USNPS Park Ranger Life</a:t>
            </a:r>
            <a:endParaRPr lang="en-US" dirty="0"/>
          </a:p>
        </p:txBody>
      </p:sp>
      <p:pic>
        <p:nvPicPr>
          <p:cNvPr id="6" name="Fawn nursing 01 in clearing 062714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1143000"/>
            <a:ext cx="8722724" cy="4906963"/>
          </a:xfrm>
        </p:spPr>
      </p:pic>
    </p:spTree>
    <p:extLst>
      <p:ext uri="{BB962C8B-B14F-4D97-AF65-F5344CB8AC3E}">
        <p14:creationId xmlns:p14="http://schemas.microsoft.com/office/powerpoint/2010/main" val="322020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</Words>
  <Application>Microsoft Office PowerPoint</Application>
  <PresentationFormat>On-screen Show (4:3)</PresentationFormat>
  <Paragraphs>1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Retired USNPS Park Ranger Life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Retired USNPS Park Ranger Life</dc:title>
  <dc:creator>Bob</dc:creator>
  <cp:lastModifiedBy>Bob</cp:lastModifiedBy>
  <cp:revision>2</cp:revision>
  <dcterms:created xsi:type="dcterms:W3CDTF">2015-03-25T01:46:04Z</dcterms:created>
  <dcterms:modified xsi:type="dcterms:W3CDTF">2015-03-25T01:50:34Z</dcterms:modified>
</cp:coreProperties>
</file>