
<file path=[Content_Types].xml><?xml version="1.0" encoding="utf-8"?>
<Types xmlns="http://schemas.openxmlformats.org/package/2006/content-types">
  <Default Extension="png" ContentType="image/pn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91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idx="10"/>
          </p:nvPr>
        </p:nvSpPr>
        <p:spPr>
          <a:xfrm>
            <a:off x="0" y="8890"/>
            <a:ext cx="9144000" cy="6849110"/>
          </a:xfrm>
          <a:prstGeom prst="rect">
            <a:avLst/>
          </a:prstGeom>
          <a:solidFill>
            <a:srgbClr val="96A3AF"/>
          </a:solidFill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algn="l"/>
            <a:r>
              <a:rPr lang="en-US" sz="100"/>
              <a:t> 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idx="10"/>
          </p:nvPr>
        </p:nvSpPr>
        <p:spPr>
          <a:xfrm>
            <a:off x="247015" y="2322830"/>
            <a:ext cx="5559425" cy="129095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ts val="2300"/>
              </a:lnSpc>
              <a:spcAft>
                <a:spcPts val="0"/>
              </a:spcAft>
            </a:pPr>
            <a:r>
              <a:rPr lang="en-US" sz="2500" b="1" i="1" spc="0">
                <a:solidFill>
                  <a:srgbClr val="FFFFFF"/>
                </a:solidFill>
                <a:latin typeface="Arial Unicode MS" panose="22635452340000000000" pitchFamily="2"/>
              </a:rPr>
              <a:t>Unit 4 </a:t>
            </a:r>
          </a:p>
          <a:p>
            <a:pPr marL="0" marR="0" indent="0" algn="ctr">
              <a:lnSpc>
                <a:spcPct val="95999"/>
              </a:lnSpc>
              <a:spcBef>
                <a:spcPts val="900"/>
              </a:spcBef>
              <a:spcAft>
                <a:spcPts val="0"/>
              </a:spcAft>
            </a:pPr>
            <a:r>
              <a:rPr lang="en-US" sz="2800" b="1" i="1" spc="-25">
                <a:solidFill>
                  <a:srgbClr val="FFFFFF"/>
                </a:solidFill>
                <a:latin typeface="Arial" panose="22635452340000000000" pitchFamily="2"/>
              </a:rPr>
              <a:t>Division/Group</a:t>
            </a:r>
            <a:r>
              <a:rPr lang="en-US" sz="2800" b="1" i="1" u="sng" spc="-25">
                <a:solidFill>
                  <a:srgbClr val="FFFFFF"/>
                </a:solidFill>
                <a:latin typeface="Arial" panose="22635452340000000000" pitchFamily="2"/>
              </a:rPr>
              <a:t> Management</a:t>
            </a:r>
            <a:r>
              <a:rPr lang="en-US" sz="2800" b="1" i="1" spc="-25">
                <a:solidFill>
                  <a:srgbClr val="FFFFFF"/>
                </a:solidFill>
                <a:latin typeface="Arial" panose="22635452340000000000" pitchFamily="2"/>
              </a:rPr>
              <a:t> and </a:t>
            </a:r>
          </a:p>
          <a:p>
            <a:pPr marL="0" marR="0" indent="0" algn="l">
              <a:lnSpc>
                <a:spcPct val="95999"/>
              </a:lnSpc>
              <a:spcBef>
                <a:spcPts val="0"/>
              </a:spcBef>
              <a:spcAft>
                <a:spcPts val="360"/>
              </a:spcAft>
            </a:pPr>
            <a:r>
              <a:rPr lang="en-US" sz="2800" b="1" i="1" spc="0">
                <a:solidFill>
                  <a:srgbClr val="FFFFFF"/>
                </a:solidFill>
                <a:latin typeface="Arial" panose="22635452340000000000" pitchFamily="2"/>
              </a:rPr>
              <a:t>Personnel Management 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Text Placeholder 108"/>
          <p:cNvSpPr>
            <a:spLocks noGrp="1"/>
          </p:cNvSpPr>
          <p:nvPr>
            <p:ph type="body" idx="10"/>
          </p:nvPr>
        </p:nvSpPr>
        <p:spPr>
          <a:xfrm>
            <a:off x="0" y="6102350"/>
            <a:ext cx="9144000" cy="17462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320040" marR="0" indent="0" algn="l">
              <a:lnSpc>
                <a:spcPct val="95999"/>
              </a:lnSpc>
              <a:spcAft>
                <a:spcPts val="0"/>
              </a:spcAft>
            </a:pPr>
            <a:r>
              <a:rPr lang="en-US" sz="1400" b="1" spc="-85">
                <a:solidFill>
                  <a:srgbClr val="FFFFFF"/>
                </a:solidFill>
                <a:latin typeface="Arial" panose="22635452340000000000" pitchFamily="2"/>
              </a:rPr>
              <a:t>Unit 4: </a:t>
            </a:r>
          </a:p>
        </p:txBody>
      </p:sp>
      <p:sp>
        <p:nvSpPr>
          <p:cNvPr id="110" name="Text Placeholder 109"/>
          <p:cNvSpPr>
            <a:spLocks noGrp="1"/>
          </p:cNvSpPr>
          <p:nvPr>
            <p:ph type="body" idx="10"/>
          </p:nvPr>
        </p:nvSpPr>
        <p:spPr>
          <a:xfrm>
            <a:off x="7668895" y="6327775"/>
            <a:ext cx="1475105" cy="30543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95999"/>
              </a:lnSpc>
              <a:spcAft>
                <a:spcPts val="900"/>
              </a:spcAft>
            </a:pPr>
            <a:r>
              <a:rPr lang="en-US" sz="1400" b="1" spc="-60">
                <a:solidFill>
                  <a:srgbClr val="FFFFFF"/>
                </a:solidFill>
                <a:latin typeface="Arial" panose="22635452340000000000" pitchFamily="2"/>
              </a:rPr>
              <a:t>Visual 4-13</a:t>
            </a:r>
            <a:r>
              <a:rPr lang="en-US" sz="100" b="1" spc="-60">
                <a:solidFill>
                  <a:srgbClr val="FFFFFF"/>
                </a:solidFill>
                <a:latin typeface="Arial" panose="22635452340000000000" pitchFamily="2"/>
              </a:rPr>
              <a:t> </a:t>
            </a:r>
          </a:p>
        </p:txBody>
      </p:sp>
      <p:sp>
        <p:nvSpPr>
          <p:cNvPr id="111" name="Text Placeholder 110"/>
          <p:cNvSpPr>
            <a:spLocks noGrp="1"/>
          </p:cNvSpPr>
          <p:nvPr>
            <p:ph type="body" idx="10"/>
          </p:nvPr>
        </p:nvSpPr>
        <p:spPr>
          <a:xfrm>
            <a:off x="0" y="6419215"/>
            <a:ext cx="5129530" cy="21399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r">
              <a:lnSpc>
                <a:spcPct val="95999"/>
              </a:lnSpc>
              <a:spcAft>
                <a:spcPts val="0"/>
              </a:spcAft>
            </a:pPr>
            <a:r>
              <a:rPr lang="en-US" sz="1400" b="1" spc="-50">
                <a:solidFill>
                  <a:srgbClr val="FFFFFF"/>
                </a:solidFill>
                <a:latin typeface="Arial" panose="22635452340000000000" pitchFamily="2"/>
              </a:rPr>
              <a:t>Division/Group Management and Personnel Management </a:t>
            </a:r>
          </a:p>
        </p:txBody>
      </p:sp>
      <p:sp>
        <p:nvSpPr>
          <p:cNvPr id="112" name="Text Placeholder 111"/>
          <p:cNvSpPr>
            <a:spLocks noGrp="1"/>
          </p:cNvSpPr>
          <p:nvPr>
            <p:ph type="body" idx="10"/>
          </p:nvPr>
        </p:nvSpPr>
        <p:spPr>
          <a:xfrm>
            <a:off x="27305" y="27305"/>
            <a:ext cx="9104630" cy="5931535"/>
          </a:xfrm>
          <a:prstGeom prst="rect">
            <a:avLst/>
          </a:prstGeom>
          <a:solidFill>
            <a:srgbClr val="FFFFFF"/>
          </a:solidFill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algn="l"/>
            <a:r>
              <a:rPr lang="en-US" sz="100"/>
              <a:t> </a:t>
            </a:r>
          </a:p>
        </p:txBody>
      </p:sp>
      <p:sp>
        <p:nvSpPr>
          <p:cNvPr id="113" name="Text Placeholder 112"/>
          <p:cNvSpPr>
            <a:spLocks noGrp="1"/>
          </p:cNvSpPr>
          <p:nvPr>
            <p:ph type="body" idx="10"/>
          </p:nvPr>
        </p:nvSpPr>
        <p:spPr>
          <a:xfrm>
            <a:off x="472440" y="27305"/>
            <a:ext cx="8659495" cy="87439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342900" rIns="0" bIns="0" anchor="t"/>
          <a:lstStyle/>
          <a:p>
            <a:pPr marL="0" marR="0" indent="0" algn="l">
              <a:lnSpc>
                <a:spcPts val="3100"/>
              </a:lnSpc>
              <a:spcAft>
                <a:spcPts val="540"/>
              </a:spcAft>
            </a:pPr>
            <a:r>
              <a:rPr lang="en-US" sz="3350" b="1" spc="-100">
                <a:solidFill>
                  <a:srgbClr val="003366"/>
                </a:solidFill>
                <a:latin typeface="Arial Unicode MS" panose="22635452340000000000" pitchFamily="2"/>
              </a:rPr>
              <a:t>Controls </a:t>
            </a:r>
          </a:p>
        </p:txBody>
      </p:sp>
      <p:sp>
        <p:nvSpPr>
          <p:cNvPr id="114" name="Text Placeholder 113"/>
          <p:cNvSpPr>
            <a:spLocks noGrp="1"/>
          </p:cNvSpPr>
          <p:nvPr>
            <p:ph type="body" idx="10"/>
          </p:nvPr>
        </p:nvSpPr>
        <p:spPr>
          <a:xfrm>
            <a:off x="496570" y="901700"/>
            <a:ext cx="8635365" cy="278003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205740" rIns="0" bIns="0" anchor="t"/>
          <a:lstStyle/>
          <a:p>
            <a:pPr marL="0" marR="0" indent="0" algn="l">
              <a:lnSpc>
                <a:spcPts val="2700"/>
              </a:lnSpc>
              <a:spcAft>
                <a:spcPts val="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A measurement of progress against time </a:t>
            </a:r>
          </a:p>
          <a:p>
            <a:pPr marL="0" marR="0" indent="0" algn="l">
              <a:lnSpc>
                <a:spcPts val="2800"/>
              </a:lnSpc>
              <a:spcBef>
                <a:spcPts val="1080"/>
              </a:spcBef>
              <a:spcAft>
                <a:spcPts val="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Established production rates may be used initially </a:t>
            </a:r>
          </a:p>
          <a:p>
            <a:pPr marL="0" marR="0" indent="0" algn="l">
              <a:lnSpc>
                <a:spcPts val="2700"/>
              </a:lnSpc>
              <a:spcBef>
                <a:spcPts val="1260"/>
              </a:spcBef>
              <a:spcAft>
                <a:spcPts val="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If you don’t have any find a Technical Specialist that </a:t>
            </a:r>
          </a:p>
          <a:p>
            <a:pPr marL="320040" marR="0" indent="0" algn="l">
              <a:lnSpc>
                <a:spcPct val="95999"/>
              </a:lnSpc>
              <a:spcBef>
                <a:spcPts val="0"/>
              </a:spcBef>
              <a:spcAft>
                <a:spcPts val="6120"/>
              </a:spcAft>
            </a:pP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can provide input and adjust </a:t>
            </a:r>
          </a:p>
        </p:txBody>
      </p:sp>
      <p:sp>
        <p:nvSpPr>
          <p:cNvPr id="119" name="Text Placeholder 118"/>
          <p:cNvSpPr>
            <a:spLocks noGrp="1"/>
          </p:cNvSpPr>
          <p:nvPr>
            <p:ph type="body" idx="10"/>
          </p:nvPr>
        </p:nvSpPr>
        <p:spPr>
          <a:xfrm>
            <a:off x="332105" y="6102350"/>
            <a:ext cx="524510" cy="17462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81599"/>
              </a:lnSpc>
              <a:spcAft>
                <a:spcPts val="0"/>
              </a:spcAft>
            </a:pPr>
            <a:r>
              <a:rPr lang="en-US" sz="1400" b="1" spc="-85">
                <a:solidFill>
                  <a:srgbClr val="FFFFFF"/>
                </a:solidFill>
                <a:latin typeface="Arial" panose="22635452340000000000" pitchFamily="2"/>
              </a:rPr>
              <a:t>Unit 4: </a:t>
            </a:r>
          </a:p>
        </p:txBody>
      </p:sp>
      <p:sp>
        <p:nvSpPr>
          <p:cNvPr id="120" name="Text Placeholder 119"/>
          <p:cNvSpPr>
            <a:spLocks noGrp="1"/>
          </p:cNvSpPr>
          <p:nvPr>
            <p:ph type="body" idx="10"/>
          </p:nvPr>
        </p:nvSpPr>
        <p:spPr>
          <a:xfrm>
            <a:off x="332105" y="6419215"/>
            <a:ext cx="4797425" cy="21463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95999"/>
              </a:lnSpc>
              <a:spcAft>
                <a:spcPts val="0"/>
              </a:spcAft>
            </a:pPr>
            <a:r>
              <a:rPr lang="en-US" sz="1400" b="1" spc="-50">
                <a:solidFill>
                  <a:srgbClr val="FFFFFF"/>
                </a:solidFill>
                <a:latin typeface="Arial" panose="22635452340000000000" pitchFamily="2"/>
              </a:rPr>
              <a:t>Division/Group Management </a:t>
            </a:r>
            <a:r>
              <a:rPr lang="en-US" sz="1400" b="1" u="sng" spc="-50">
                <a:solidFill>
                  <a:srgbClr val="FFFFFF"/>
                </a:solidFill>
                <a:latin typeface="Arial" panose="22635452340000000000" pitchFamily="2"/>
              </a:rPr>
              <a:t>and </a:t>
            </a:r>
            <a:r>
              <a:rPr lang="en-US" sz="1400" b="1" spc="-50">
                <a:solidFill>
                  <a:srgbClr val="FFFFFF"/>
                </a:solidFill>
                <a:latin typeface="Arial" panose="22635452340000000000" pitchFamily="2"/>
              </a:rPr>
              <a:t>Personnel Management </a:t>
            </a:r>
          </a:p>
        </p:txBody>
      </p:sp>
      <p:sp>
        <p:nvSpPr>
          <p:cNvPr id="121" name="Text Placeholder 120"/>
          <p:cNvSpPr>
            <a:spLocks noGrp="1"/>
          </p:cNvSpPr>
          <p:nvPr>
            <p:ph type="body" idx="10"/>
          </p:nvPr>
        </p:nvSpPr>
        <p:spPr>
          <a:xfrm>
            <a:off x="7668895" y="6327775"/>
            <a:ext cx="920115" cy="17780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83519"/>
              </a:lnSpc>
              <a:spcAft>
                <a:spcPts val="0"/>
              </a:spcAft>
            </a:pPr>
            <a:r>
              <a:rPr lang="en-US" sz="1400" b="1" spc="-60">
                <a:solidFill>
                  <a:srgbClr val="FFFFFF"/>
                </a:solidFill>
                <a:latin typeface="Arial" panose="22635452340000000000" pitchFamily="2"/>
              </a:rPr>
              <a:t>Visual 4-10 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Text Placeholder 126"/>
          <p:cNvSpPr>
            <a:spLocks noGrp="1"/>
          </p:cNvSpPr>
          <p:nvPr>
            <p:ph type="body" idx="10"/>
          </p:nvPr>
        </p:nvSpPr>
        <p:spPr>
          <a:xfrm>
            <a:off x="0" y="6102350"/>
            <a:ext cx="9144000" cy="17462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320040" marR="0" indent="0" algn="l">
              <a:lnSpc>
                <a:spcPct val="95999"/>
              </a:lnSpc>
              <a:spcAft>
                <a:spcPts val="0"/>
              </a:spcAft>
            </a:pPr>
            <a:r>
              <a:rPr lang="en-US" sz="1400" b="1" spc="-85">
                <a:solidFill>
                  <a:srgbClr val="FFFFFF"/>
                </a:solidFill>
                <a:latin typeface="Arial" panose="22635452340000000000" pitchFamily="2"/>
              </a:rPr>
              <a:t>Unit 4: </a:t>
            </a:r>
          </a:p>
        </p:txBody>
      </p:sp>
      <p:sp>
        <p:nvSpPr>
          <p:cNvPr id="128" name="Text Placeholder 127"/>
          <p:cNvSpPr>
            <a:spLocks noGrp="1"/>
          </p:cNvSpPr>
          <p:nvPr>
            <p:ph type="body" idx="10"/>
          </p:nvPr>
        </p:nvSpPr>
        <p:spPr>
          <a:xfrm>
            <a:off x="7668895" y="6327775"/>
            <a:ext cx="1475105" cy="30543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95999"/>
              </a:lnSpc>
              <a:spcAft>
                <a:spcPts val="900"/>
              </a:spcAft>
            </a:pPr>
            <a:r>
              <a:rPr lang="en-US" sz="1400" b="1" spc="-60">
                <a:solidFill>
                  <a:srgbClr val="FFFFFF"/>
                </a:solidFill>
                <a:latin typeface="Arial" panose="22635452340000000000" pitchFamily="2"/>
              </a:rPr>
              <a:t>Visual 4-13</a:t>
            </a:r>
            <a:r>
              <a:rPr lang="en-US" sz="100" b="1" spc="-60">
                <a:solidFill>
                  <a:srgbClr val="FFFFFF"/>
                </a:solidFill>
                <a:latin typeface="Arial" panose="22635452340000000000" pitchFamily="2"/>
              </a:rPr>
              <a:t> </a:t>
            </a:r>
          </a:p>
        </p:txBody>
      </p:sp>
      <p:sp>
        <p:nvSpPr>
          <p:cNvPr id="129" name="Text Placeholder 128"/>
          <p:cNvSpPr>
            <a:spLocks noGrp="1"/>
          </p:cNvSpPr>
          <p:nvPr>
            <p:ph type="body" idx="10"/>
          </p:nvPr>
        </p:nvSpPr>
        <p:spPr>
          <a:xfrm>
            <a:off x="0" y="6419215"/>
            <a:ext cx="5129530" cy="21399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r">
              <a:lnSpc>
                <a:spcPct val="95999"/>
              </a:lnSpc>
              <a:spcAft>
                <a:spcPts val="0"/>
              </a:spcAft>
            </a:pPr>
            <a:r>
              <a:rPr lang="en-US" sz="1400" b="1" spc="-50">
                <a:solidFill>
                  <a:srgbClr val="FFFFFF"/>
                </a:solidFill>
                <a:latin typeface="Arial" panose="22635452340000000000" pitchFamily="2"/>
              </a:rPr>
              <a:t>Division/Group Management and Personnel Management </a:t>
            </a:r>
          </a:p>
        </p:txBody>
      </p:sp>
      <p:sp>
        <p:nvSpPr>
          <p:cNvPr id="130" name="Text Placeholder 129"/>
          <p:cNvSpPr>
            <a:spLocks noGrp="1"/>
          </p:cNvSpPr>
          <p:nvPr>
            <p:ph type="body" idx="10"/>
          </p:nvPr>
        </p:nvSpPr>
        <p:spPr>
          <a:xfrm>
            <a:off x="27305" y="27305"/>
            <a:ext cx="9104630" cy="5483225"/>
          </a:xfrm>
          <a:prstGeom prst="rect">
            <a:avLst/>
          </a:prstGeom>
          <a:solidFill>
            <a:srgbClr val="FFFFFF"/>
          </a:solidFill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algn="l"/>
            <a:r>
              <a:rPr lang="en-US" sz="100"/>
              <a:t> </a:t>
            </a:r>
          </a:p>
        </p:txBody>
      </p:sp>
      <p:sp>
        <p:nvSpPr>
          <p:cNvPr id="131" name="Text Placeholder 130"/>
          <p:cNvSpPr>
            <a:spLocks noGrp="1"/>
          </p:cNvSpPr>
          <p:nvPr>
            <p:ph type="body" idx="10"/>
          </p:nvPr>
        </p:nvSpPr>
        <p:spPr>
          <a:xfrm>
            <a:off x="484505" y="27305"/>
            <a:ext cx="8647430" cy="87439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297180" rIns="0" bIns="0" anchor="t"/>
          <a:lstStyle/>
          <a:p>
            <a:pPr marL="0" marR="0" indent="0" algn="l">
              <a:lnSpc>
                <a:spcPts val="3600"/>
              </a:lnSpc>
              <a:spcAft>
                <a:spcPts val="720"/>
              </a:spcAft>
            </a:pPr>
            <a:r>
              <a:rPr lang="en-US" sz="3350" b="1" spc="-100">
                <a:solidFill>
                  <a:srgbClr val="003366"/>
                </a:solidFill>
                <a:latin typeface="Arial Unicode MS" panose="22635452340000000000" pitchFamily="2"/>
              </a:rPr>
              <a:t>Unity of Command </a:t>
            </a:r>
          </a:p>
        </p:txBody>
      </p:sp>
      <p:sp>
        <p:nvSpPr>
          <p:cNvPr id="132" name="Text Placeholder 131"/>
          <p:cNvSpPr>
            <a:spLocks noGrp="1"/>
          </p:cNvSpPr>
          <p:nvPr>
            <p:ph type="body" idx="10"/>
          </p:nvPr>
        </p:nvSpPr>
        <p:spPr>
          <a:xfrm>
            <a:off x="494030" y="901700"/>
            <a:ext cx="8637905" cy="238379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228600" rIns="0" bIns="0" anchor="t"/>
          <a:lstStyle/>
          <a:p>
            <a:pPr marL="0" marR="0" indent="0" algn="l">
              <a:lnSpc>
                <a:spcPct val="95999"/>
              </a:lnSpc>
              <a:spcAft>
                <a:spcPts val="0"/>
              </a:spcAft>
            </a:pP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Under unity of command, personnel: </a:t>
            </a:r>
          </a:p>
          <a:p>
            <a:pPr marL="0" marR="0" indent="0" algn="l">
              <a:lnSpc>
                <a:spcPts val="2800"/>
              </a:lnSpc>
              <a:spcBef>
                <a:spcPts val="1080"/>
              </a:spcBef>
              <a:spcAft>
                <a:spcPts val="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Report to only one supervisor </a:t>
            </a:r>
          </a:p>
          <a:p>
            <a:pPr marL="0" marR="0" indent="0" algn="l">
              <a:lnSpc>
                <a:spcPts val="2800"/>
              </a:lnSpc>
              <a:spcBef>
                <a:spcPts val="1080"/>
              </a:spcBef>
              <a:spcAft>
                <a:spcPts val="576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Receive work assignments only from their supervisors 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Text Placeholder 141"/>
          <p:cNvSpPr>
            <a:spLocks noGrp="1"/>
          </p:cNvSpPr>
          <p:nvPr>
            <p:ph type="body" idx="10"/>
          </p:nvPr>
        </p:nvSpPr>
        <p:spPr>
          <a:xfrm>
            <a:off x="0" y="6102350"/>
            <a:ext cx="9144000" cy="17462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320040" marR="0" indent="0" algn="l">
              <a:lnSpc>
                <a:spcPct val="95999"/>
              </a:lnSpc>
              <a:spcAft>
                <a:spcPts val="0"/>
              </a:spcAft>
            </a:pPr>
            <a:r>
              <a:rPr lang="en-US" sz="1400" b="1" spc="-85">
                <a:solidFill>
                  <a:srgbClr val="FFFFFF"/>
                </a:solidFill>
                <a:latin typeface="Arial" panose="22635452340000000000" pitchFamily="2"/>
              </a:rPr>
              <a:t>Unit 4: </a:t>
            </a:r>
          </a:p>
        </p:txBody>
      </p:sp>
      <p:sp>
        <p:nvSpPr>
          <p:cNvPr id="143" name="Text Placeholder 142"/>
          <p:cNvSpPr>
            <a:spLocks noGrp="1"/>
          </p:cNvSpPr>
          <p:nvPr>
            <p:ph type="body" idx="10"/>
          </p:nvPr>
        </p:nvSpPr>
        <p:spPr>
          <a:xfrm>
            <a:off x="7668895" y="6327775"/>
            <a:ext cx="1475105" cy="30543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95999"/>
              </a:lnSpc>
              <a:spcAft>
                <a:spcPts val="900"/>
              </a:spcAft>
            </a:pPr>
            <a:r>
              <a:rPr lang="en-US" sz="1400" b="1" spc="-60">
                <a:solidFill>
                  <a:srgbClr val="FFFFFF"/>
                </a:solidFill>
                <a:latin typeface="Arial" panose="22635452340000000000" pitchFamily="2"/>
              </a:rPr>
              <a:t>Visual 4-13</a:t>
            </a:r>
            <a:r>
              <a:rPr lang="en-US" sz="100" b="1" spc="-60">
                <a:solidFill>
                  <a:srgbClr val="FFFFFF"/>
                </a:solidFill>
                <a:latin typeface="Arial" panose="22635452340000000000" pitchFamily="2"/>
              </a:rPr>
              <a:t> </a:t>
            </a:r>
          </a:p>
        </p:txBody>
      </p:sp>
      <p:sp>
        <p:nvSpPr>
          <p:cNvPr id="144" name="Text Placeholder 143"/>
          <p:cNvSpPr>
            <a:spLocks noGrp="1"/>
          </p:cNvSpPr>
          <p:nvPr>
            <p:ph type="body" idx="10"/>
          </p:nvPr>
        </p:nvSpPr>
        <p:spPr>
          <a:xfrm>
            <a:off x="0" y="6419215"/>
            <a:ext cx="5129530" cy="21399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r">
              <a:lnSpc>
                <a:spcPct val="95999"/>
              </a:lnSpc>
              <a:spcAft>
                <a:spcPts val="0"/>
              </a:spcAft>
            </a:pPr>
            <a:r>
              <a:rPr lang="en-US" sz="1400" b="1" spc="-50">
                <a:solidFill>
                  <a:srgbClr val="FFFFFF"/>
                </a:solidFill>
                <a:latin typeface="Arial" panose="22635452340000000000" pitchFamily="2"/>
              </a:rPr>
              <a:t>Division/Group Management and Personnel Management </a:t>
            </a:r>
          </a:p>
        </p:txBody>
      </p:sp>
      <p:sp>
        <p:nvSpPr>
          <p:cNvPr id="145" name="Text Placeholder 144"/>
          <p:cNvSpPr>
            <a:spLocks noGrp="1"/>
          </p:cNvSpPr>
          <p:nvPr>
            <p:ph type="body" idx="10"/>
          </p:nvPr>
        </p:nvSpPr>
        <p:spPr>
          <a:xfrm>
            <a:off x="27305" y="27305"/>
            <a:ext cx="9104630" cy="5931535"/>
          </a:xfrm>
          <a:prstGeom prst="rect">
            <a:avLst/>
          </a:prstGeom>
          <a:solidFill>
            <a:srgbClr val="FFFFFF"/>
          </a:solidFill>
          <a:ln w="0" cmpd="sng">
            <a:noFill/>
            <a:prstDash val="solid"/>
          </a:ln>
        </p:spPr>
        <p:txBody>
          <a:bodyPr vert="horz" lIns="0" tIns="320040" rIns="0" bIns="0" anchor="t"/>
          <a:lstStyle/>
          <a:p>
            <a:pPr marL="457200" marR="0" indent="0" algn="l">
              <a:lnSpc>
                <a:spcPts val="3300"/>
              </a:lnSpc>
              <a:spcAft>
                <a:spcPts val="0"/>
              </a:spcAft>
            </a:pPr>
            <a:r>
              <a:rPr lang="en-US" sz="3350" b="1" spc="-100">
                <a:solidFill>
                  <a:srgbClr val="003366"/>
                </a:solidFill>
                <a:latin typeface="Arial Unicode MS" panose="22635452340000000000" pitchFamily="2"/>
              </a:rPr>
              <a:t>Unity of Command (cont.) </a:t>
            </a:r>
          </a:p>
          <a:p>
            <a:pPr marL="457200" marR="0" indent="0" algn="l">
              <a:lnSpc>
                <a:spcPts val="2700"/>
              </a:lnSpc>
              <a:spcBef>
                <a:spcPts val="2520"/>
              </a:spcBef>
              <a:spcAft>
                <a:spcPts val="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Information should be shared horizontally and </a:t>
            </a:r>
          </a:p>
          <a:p>
            <a:pPr marL="777240" marR="0" indent="0" algn="l">
              <a:lnSpc>
                <a:spcPct val="95999"/>
              </a:lnSpc>
              <a:spcBef>
                <a:spcPts val="180"/>
              </a:spcBef>
              <a:spcAft>
                <a:spcPts val="0"/>
              </a:spcAft>
            </a:pP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vertically </a:t>
            </a:r>
          </a:p>
          <a:p>
            <a:pPr marL="457200" marR="0" indent="0" algn="l">
              <a:lnSpc>
                <a:spcPts val="2300"/>
              </a:lnSpc>
              <a:spcBef>
                <a:spcPts val="1620"/>
              </a:spcBef>
              <a:spcAft>
                <a:spcPts val="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Not meant to be taken to extremes </a:t>
            </a:r>
          </a:p>
          <a:p>
            <a:pPr marL="914400" marR="0" indent="0" algn="l">
              <a:lnSpc>
                <a:spcPts val="2300"/>
              </a:lnSpc>
              <a:spcBef>
                <a:spcPts val="1440"/>
              </a:spcBef>
              <a:spcAft>
                <a:spcPts val="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Filter information </a:t>
            </a:r>
          </a:p>
          <a:p>
            <a:pPr marL="457200" marR="0" indent="0" algn="l">
              <a:lnSpc>
                <a:spcPts val="2700"/>
              </a:lnSpc>
              <a:spcBef>
                <a:spcPts val="1260"/>
              </a:spcBef>
              <a:spcAft>
                <a:spcPts val="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Communication goes across organization, </a:t>
            </a:r>
          </a:p>
          <a:p>
            <a:pPr marL="777240" marR="0" indent="0" algn="l">
              <a:lnSpc>
                <a:spcPct val="95999"/>
              </a:lnSpc>
              <a:spcBef>
                <a:spcPts val="0"/>
              </a:spcBef>
              <a:spcAft>
                <a:spcPts val="17280"/>
              </a:spcAft>
            </a:pP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assignments go up and down </a:t>
            </a:r>
          </a:p>
        </p:txBody>
      </p:sp>
      <p:sp>
        <p:nvSpPr>
          <p:cNvPr id="148" name="Text Placeholder 147"/>
          <p:cNvSpPr>
            <a:spLocks noGrp="1"/>
          </p:cNvSpPr>
          <p:nvPr>
            <p:ph type="body" idx="10"/>
          </p:nvPr>
        </p:nvSpPr>
        <p:spPr>
          <a:xfrm>
            <a:off x="332105" y="6102350"/>
            <a:ext cx="524510" cy="17462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81599"/>
              </a:lnSpc>
              <a:spcAft>
                <a:spcPts val="0"/>
              </a:spcAft>
            </a:pPr>
            <a:r>
              <a:rPr lang="en-US" sz="1400" b="1" spc="-85">
                <a:solidFill>
                  <a:srgbClr val="FFFFFF"/>
                </a:solidFill>
                <a:latin typeface="Arial" panose="22635452340000000000" pitchFamily="2"/>
              </a:rPr>
              <a:t>Unit 4: </a:t>
            </a:r>
          </a:p>
        </p:txBody>
      </p:sp>
      <p:sp>
        <p:nvSpPr>
          <p:cNvPr id="149" name="Text Placeholder 148"/>
          <p:cNvSpPr>
            <a:spLocks noGrp="1"/>
          </p:cNvSpPr>
          <p:nvPr>
            <p:ph type="body" idx="10"/>
          </p:nvPr>
        </p:nvSpPr>
        <p:spPr>
          <a:xfrm>
            <a:off x="332105" y="6419215"/>
            <a:ext cx="4797425" cy="21399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95999"/>
              </a:lnSpc>
              <a:spcAft>
                <a:spcPts val="0"/>
              </a:spcAft>
            </a:pPr>
            <a:r>
              <a:rPr lang="en-US" sz="1400" b="1" spc="-50">
                <a:solidFill>
                  <a:srgbClr val="FFFFFF"/>
                </a:solidFill>
                <a:latin typeface="Arial" panose="22635452340000000000" pitchFamily="2"/>
              </a:rPr>
              <a:t>Division/Group Management and Personnel Management </a:t>
            </a:r>
          </a:p>
        </p:txBody>
      </p:sp>
      <p:sp>
        <p:nvSpPr>
          <p:cNvPr id="150" name="Text Placeholder 149"/>
          <p:cNvSpPr>
            <a:spLocks noGrp="1"/>
          </p:cNvSpPr>
          <p:nvPr>
            <p:ph type="body" idx="10"/>
          </p:nvPr>
        </p:nvSpPr>
        <p:spPr>
          <a:xfrm>
            <a:off x="7668895" y="6327775"/>
            <a:ext cx="920115" cy="17780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83519"/>
              </a:lnSpc>
              <a:spcAft>
                <a:spcPts val="0"/>
              </a:spcAft>
            </a:pPr>
            <a:r>
              <a:rPr lang="en-US" sz="1400" b="1" spc="-60">
                <a:solidFill>
                  <a:srgbClr val="FFFFFF"/>
                </a:solidFill>
                <a:latin typeface="Arial" panose="22635452340000000000" pitchFamily="2"/>
              </a:rPr>
              <a:t>Visual 4-12 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Text Placeholder 155"/>
          <p:cNvSpPr>
            <a:spLocks noGrp="1"/>
          </p:cNvSpPr>
          <p:nvPr>
            <p:ph type="body" idx="10"/>
          </p:nvPr>
        </p:nvSpPr>
        <p:spPr>
          <a:xfrm>
            <a:off x="0" y="6102350"/>
            <a:ext cx="9144000" cy="17462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320040" marR="0" indent="0" algn="l">
              <a:lnSpc>
                <a:spcPct val="95999"/>
              </a:lnSpc>
              <a:spcAft>
                <a:spcPts val="0"/>
              </a:spcAft>
            </a:pPr>
            <a:r>
              <a:rPr lang="en-US" sz="1400" b="1" spc="-85">
                <a:solidFill>
                  <a:srgbClr val="FFFFFF"/>
                </a:solidFill>
                <a:latin typeface="Arial" panose="22635452340000000000" pitchFamily="2"/>
              </a:rPr>
              <a:t>Unit 4: </a:t>
            </a:r>
          </a:p>
        </p:txBody>
      </p:sp>
      <p:sp>
        <p:nvSpPr>
          <p:cNvPr id="157" name="Text Placeholder 156"/>
          <p:cNvSpPr>
            <a:spLocks noGrp="1"/>
          </p:cNvSpPr>
          <p:nvPr>
            <p:ph type="body" idx="10"/>
          </p:nvPr>
        </p:nvSpPr>
        <p:spPr>
          <a:xfrm>
            <a:off x="7668895" y="6327775"/>
            <a:ext cx="1475105" cy="30543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95999"/>
              </a:lnSpc>
              <a:spcAft>
                <a:spcPts val="900"/>
              </a:spcAft>
            </a:pPr>
            <a:r>
              <a:rPr lang="en-US" sz="1400" b="1" spc="-60">
                <a:solidFill>
                  <a:srgbClr val="FFFFFF"/>
                </a:solidFill>
                <a:latin typeface="Arial" panose="22635452340000000000" pitchFamily="2"/>
              </a:rPr>
              <a:t>Visual 4-13</a:t>
            </a:r>
            <a:r>
              <a:rPr lang="en-US" sz="100" b="1" spc="-60">
                <a:solidFill>
                  <a:srgbClr val="FFFFFF"/>
                </a:solidFill>
                <a:latin typeface="Arial" panose="22635452340000000000" pitchFamily="2"/>
              </a:rPr>
              <a:t> </a:t>
            </a:r>
          </a:p>
        </p:txBody>
      </p:sp>
      <p:sp>
        <p:nvSpPr>
          <p:cNvPr id="158" name="Text Placeholder 157"/>
          <p:cNvSpPr>
            <a:spLocks noGrp="1"/>
          </p:cNvSpPr>
          <p:nvPr>
            <p:ph type="body" idx="10"/>
          </p:nvPr>
        </p:nvSpPr>
        <p:spPr>
          <a:xfrm>
            <a:off x="0" y="6419215"/>
            <a:ext cx="5129530" cy="21399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r">
              <a:lnSpc>
                <a:spcPct val="95999"/>
              </a:lnSpc>
              <a:spcAft>
                <a:spcPts val="0"/>
              </a:spcAft>
            </a:pPr>
            <a:r>
              <a:rPr lang="en-US" sz="1400" b="1" spc="-50">
                <a:solidFill>
                  <a:srgbClr val="FFFFFF"/>
                </a:solidFill>
                <a:latin typeface="Arial" panose="22635452340000000000" pitchFamily="2"/>
              </a:rPr>
              <a:t>Division/Group Management and Personnel Management </a:t>
            </a:r>
          </a:p>
        </p:txBody>
      </p:sp>
      <p:sp>
        <p:nvSpPr>
          <p:cNvPr id="159" name="Text Placeholder 158"/>
          <p:cNvSpPr>
            <a:spLocks noGrp="1"/>
          </p:cNvSpPr>
          <p:nvPr>
            <p:ph type="body" idx="10"/>
          </p:nvPr>
        </p:nvSpPr>
        <p:spPr>
          <a:xfrm>
            <a:off x="27305" y="27305"/>
            <a:ext cx="9104630" cy="5699760"/>
          </a:xfrm>
          <a:prstGeom prst="rect">
            <a:avLst/>
          </a:prstGeom>
          <a:solidFill>
            <a:srgbClr val="FFFFFF"/>
          </a:solidFill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algn="l"/>
            <a:r>
              <a:rPr lang="en-US" sz="100"/>
              <a:t> </a:t>
            </a:r>
          </a:p>
        </p:txBody>
      </p:sp>
      <p:sp>
        <p:nvSpPr>
          <p:cNvPr id="160" name="Text Placeholder 159"/>
          <p:cNvSpPr>
            <a:spLocks noGrp="1"/>
          </p:cNvSpPr>
          <p:nvPr>
            <p:ph type="body" idx="10"/>
          </p:nvPr>
        </p:nvSpPr>
        <p:spPr>
          <a:xfrm>
            <a:off x="484505" y="27305"/>
            <a:ext cx="8647430" cy="87439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297180" rIns="0" bIns="0" anchor="t"/>
          <a:lstStyle/>
          <a:p>
            <a:pPr marL="0" marR="0" indent="0" algn="l">
              <a:lnSpc>
                <a:spcPts val="3600"/>
              </a:lnSpc>
              <a:spcAft>
                <a:spcPts val="720"/>
              </a:spcAft>
            </a:pPr>
            <a:r>
              <a:rPr lang="en-US" sz="3350" b="1" spc="-80">
                <a:solidFill>
                  <a:srgbClr val="003366"/>
                </a:solidFill>
                <a:latin typeface="Arial Unicode MS" panose="22635452340000000000" pitchFamily="2"/>
              </a:rPr>
              <a:t>Division/Group Documentation Requirements </a:t>
            </a:r>
          </a:p>
        </p:txBody>
      </p:sp>
      <p:sp>
        <p:nvSpPr>
          <p:cNvPr id="161" name="Text Placeholder 160"/>
          <p:cNvSpPr>
            <a:spLocks noGrp="1"/>
          </p:cNvSpPr>
          <p:nvPr>
            <p:ph type="body" idx="10"/>
          </p:nvPr>
        </p:nvSpPr>
        <p:spPr>
          <a:xfrm>
            <a:off x="496570" y="901700"/>
            <a:ext cx="8635365" cy="199390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205740" rIns="0" bIns="0" anchor="t"/>
          <a:lstStyle/>
          <a:p>
            <a:pPr marL="0" marR="0" indent="0" algn="l">
              <a:lnSpc>
                <a:spcPts val="2700"/>
              </a:lnSpc>
              <a:spcAft>
                <a:spcPts val="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Equipment shift tickets </a:t>
            </a:r>
          </a:p>
          <a:p>
            <a:pPr marL="0" marR="0" indent="0" algn="l">
              <a:lnSpc>
                <a:spcPts val="2800"/>
              </a:lnSpc>
              <a:spcBef>
                <a:spcPts val="1260"/>
              </a:spcBef>
              <a:spcAft>
                <a:spcPts val="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Verification of pay documents </a:t>
            </a:r>
          </a:p>
          <a:p>
            <a:pPr marL="0" marR="0" indent="0" algn="l">
              <a:lnSpc>
                <a:spcPts val="2700"/>
              </a:lnSpc>
              <a:spcBef>
                <a:spcPts val="1080"/>
              </a:spcBef>
              <a:spcAft>
                <a:spcPts val="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Handout 4-1: Division/Group Documentation </a:t>
            </a:r>
          </a:p>
          <a:p>
            <a:pPr marL="320040" marR="0" indent="0" algn="l">
              <a:lnSpc>
                <a:spcPct val="95999"/>
              </a:lnSpc>
              <a:spcBef>
                <a:spcPts val="0"/>
              </a:spcBef>
              <a:spcAft>
                <a:spcPts val="360"/>
              </a:spcAft>
            </a:pP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Requirements 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Text Placeholder 170"/>
          <p:cNvSpPr>
            <a:spLocks noGrp="1"/>
          </p:cNvSpPr>
          <p:nvPr>
            <p:ph type="body" idx="10"/>
          </p:nvPr>
        </p:nvSpPr>
        <p:spPr>
          <a:xfrm>
            <a:off x="0" y="345440"/>
            <a:ext cx="9144000" cy="53086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457200" marR="0" indent="0" algn="l">
              <a:lnSpc>
                <a:spcPts val="3100"/>
              </a:lnSpc>
              <a:spcAft>
                <a:spcPts val="0"/>
              </a:spcAft>
            </a:pPr>
            <a:r>
              <a:rPr lang="en-US" sz="2950" b="1" spc="-165">
                <a:solidFill>
                  <a:srgbClr val="003366"/>
                </a:solidFill>
                <a:latin typeface="Arial Unicode MS" panose="22635452340000000000" pitchFamily="2"/>
              </a:rPr>
              <a:t>Division/Group Documentation Requirements (cont.) </a:t>
            </a:r>
          </a:p>
        </p:txBody>
      </p:sp>
      <p:sp>
        <p:nvSpPr>
          <p:cNvPr id="172" name="Text Placeholder 171"/>
          <p:cNvSpPr>
            <a:spLocks noGrp="1"/>
          </p:cNvSpPr>
          <p:nvPr>
            <p:ph type="body" idx="10"/>
          </p:nvPr>
        </p:nvSpPr>
        <p:spPr>
          <a:xfrm>
            <a:off x="0" y="6102350"/>
            <a:ext cx="9144000" cy="17462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320040" marR="0" indent="0" algn="l">
              <a:lnSpc>
                <a:spcPct val="95999"/>
              </a:lnSpc>
              <a:spcAft>
                <a:spcPts val="0"/>
              </a:spcAft>
            </a:pPr>
            <a:r>
              <a:rPr lang="en-US" sz="1400" b="1" spc="-85">
                <a:solidFill>
                  <a:srgbClr val="FFFFFF"/>
                </a:solidFill>
                <a:latin typeface="Arial" panose="22635452340000000000" pitchFamily="2"/>
              </a:rPr>
              <a:t>Unit 4: </a:t>
            </a:r>
          </a:p>
        </p:txBody>
      </p:sp>
      <p:sp>
        <p:nvSpPr>
          <p:cNvPr id="173" name="Text Placeholder 172"/>
          <p:cNvSpPr>
            <a:spLocks noGrp="1"/>
          </p:cNvSpPr>
          <p:nvPr>
            <p:ph type="body" idx="10"/>
          </p:nvPr>
        </p:nvSpPr>
        <p:spPr>
          <a:xfrm>
            <a:off x="7668895" y="6327775"/>
            <a:ext cx="1475105" cy="30543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95999"/>
              </a:lnSpc>
              <a:spcAft>
                <a:spcPts val="900"/>
              </a:spcAft>
            </a:pPr>
            <a:r>
              <a:rPr lang="en-US" sz="1400" b="1" spc="-60">
                <a:solidFill>
                  <a:srgbClr val="FFFFFF"/>
                </a:solidFill>
                <a:latin typeface="Arial" panose="22635452340000000000" pitchFamily="2"/>
              </a:rPr>
              <a:t>Visual 4-15</a:t>
            </a:r>
            <a:r>
              <a:rPr lang="en-US" sz="100" b="1" spc="-60">
                <a:solidFill>
                  <a:srgbClr val="FFFFFF"/>
                </a:solidFill>
                <a:latin typeface="Arial" panose="22635452340000000000" pitchFamily="2"/>
              </a:rPr>
              <a:t> </a:t>
            </a:r>
          </a:p>
        </p:txBody>
      </p:sp>
      <p:sp>
        <p:nvSpPr>
          <p:cNvPr id="174" name="Text Placeholder 173"/>
          <p:cNvSpPr>
            <a:spLocks noGrp="1"/>
          </p:cNvSpPr>
          <p:nvPr>
            <p:ph type="body" idx="10"/>
          </p:nvPr>
        </p:nvSpPr>
        <p:spPr>
          <a:xfrm>
            <a:off x="0" y="6419215"/>
            <a:ext cx="5129530" cy="21399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r">
              <a:lnSpc>
                <a:spcPct val="95999"/>
              </a:lnSpc>
              <a:spcAft>
                <a:spcPts val="0"/>
              </a:spcAft>
            </a:pPr>
            <a:r>
              <a:rPr lang="en-US" sz="1400" b="1" spc="-50">
                <a:solidFill>
                  <a:srgbClr val="FFFFFF"/>
                </a:solidFill>
                <a:latin typeface="Arial" panose="22635452340000000000" pitchFamily="2"/>
              </a:rPr>
              <a:t>Division/Group Management and Personnel Management </a:t>
            </a:r>
          </a:p>
        </p:txBody>
      </p:sp>
      <p:sp>
        <p:nvSpPr>
          <p:cNvPr id="175" name="Text Placeholder 174"/>
          <p:cNvSpPr>
            <a:spLocks noGrp="1"/>
          </p:cNvSpPr>
          <p:nvPr>
            <p:ph type="body" idx="10"/>
          </p:nvPr>
        </p:nvSpPr>
        <p:spPr>
          <a:xfrm>
            <a:off x="8890" y="8890"/>
            <a:ext cx="9135110" cy="6842760"/>
          </a:xfrm>
          <a:prstGeom prst="rect">
            <a:avLst/>
          </a:prstGeom>
          <a:solidFill>
            <a:srgbClr val="96A3AF"/>
          </a:solidFill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algn="l"/>
            <a:r>
              <a:rPr lang="en-US" sz="100"/>
              <a:t> </a:t>
            </a:r>
          </a:p>
        </p:txBody>
      </p:sp>
      <p:sp>
        <p:nvSpPr>
          <p:cNvPr id="178" name="Text Placeholder 177"/>
          <p:cNvSpPr>
            <a:spLocks noGrp="1"/>
          </p:cNvSpPr>
          <p:nvPr>
            <p:ph type="body" idx="10"/>
          </p:nvPr>
        </p:nvSpPr>
        <p:spPr>
          <a:xfrm>
            <a:off x="481330" y="396240"/>
            <a:ext cx="8223885" cy="44577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ctr">
              <a:lnSpc>
                <a:spcPts val="3200"/>
              </a:lnSpc>
              <a:spcAft>
                <a:spcPts val="180"/>
              </a:spcAft>
            </a:pPr>
            <a:r>
              <a:rPr lang="en-US" sz="2950" b="1" spc="-165">
                <a:solidFill>
                  <a:srgbClr val="003366"/>
                </a:solidFill>
                <a:latin typeface="Arial Unicode MS" panose="22635452340000000000" pitchFamily="2"/>
              </a:rPr>
              <a:t>Division/Group Documentation Requirements (cont.) </a:t>
            </a:r>
          </a:p>
        </p:txBody>
      </p:sp>
      <p:sp>
        <p:nvSpPr>
          <p:cNvPr id="179" name="Text Placeholder 178"/>
          <p:cNvSpPr>
            <a:spLocks noGrp="1"/>
          </p:cNvSpPr>
          <p:nvPr>
            <p:ph type="body" idx="10"/>
          </p:nvPr>
        </p:nvSpPr>
        <p:spPr>
          <a:xfrm>
            <a:off x="496570" y="1176020"/>
            <a:ext cx="7815580" cy="89344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ts val="2700"/>
              </a:lnSpc>
              <a:spcAft>
                <a:spcPts val="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Equipment inspection forms </a:t>
            </a:r>
          </a:p>
          <a:p>
            <a:pPr marL="0" marR="0" indent="0" algn="ctr">
              <a:lnSpc>
                <a:spcPts val="2800"/>
              </a:lnSpc>
              <a:spcBef>
                <a:spcPts val="900"/>
              </a:spcBef>
              <a:spcAft>
                <a:spcPts val="360"/>
              </a:spcAft>
            </a:pPr>
            <a:r>
              <a:rPr lang="en-US" sz="2350" spc="-2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-20">
                <a:solidFill>
                  <a:srgbClr val="003366"/>
                </a:solidFill>
                <a:latin typeface="Arial" panose="22635452340000000000" pitchFamily="2"/>
              </a:rPr>
              <a:t>Damage assessment and inspection documentation </a:t>
            </a:r>
          </a:p>
        </p:txBody>
      </p:sp>
      <p:sp>
        <p:nvSpPr>
          <p:cNvPr id="180" name="Text Placeholder 179"/>
          <p:cNvSpPr>
            <a:spLocks noGrp="1"/>
          </p:cNvSpPr>
          <p:nvPr>
            <p:ph type="body" idx="10"/>
          </p:nvPr>
        </p:nvSpPr>
        <p:spPr>
          <a:xfrm>
            <a:off x="332105" y="6102350"/>
            <a:ext cx="524510" cy="17462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81599"/>
              </a:lnSpc>
              <a:spcAft>
                <a:spcPts val="0"/>
              </a:spcAft>
            </a:pPr>
            <a:r>
              <a:rPr lang="en-US" sz="1400" b="1" spc="-85">
                <a:solidFill>
                  <a:srgbClr val="FFFFFF"/>
                </a:solidFill>
                <a:latin typeface="Arial" panose="22635452340000000000" pitchFamily="2"/>
              </a:rPr>
              <a:t>Unit 4: </a:t>
            </a:r>
          </a:p>
        </p:txBody>
      </p:sp>
      <p:sp>
        <p:nvSpPr>
          <p:cNvPr id="181" name="Text Placeholder 180"/>
          <p:cNvSpPr>
            <a:spLocks noGrp="1"/>
          </p:cNvSpPr>
          <p:nvPr>
            <p:ph type="body" idx="10"/>
          </p:nvPr>
        </p:nvSpPr>
        <p:spPr>
          <a:xfrm>
            <a:off x="332105" y="6419215"/>
            <a:ext cx="4797425" cy="21399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95999"/>
              </a:lnSpc>
              <a:spcAft>
                <a:spcPts val="0"/>
              </a:spcAft>
            </a:pPr>
            <a:r>
              <a:rPr lang="en-US" sz="1400" b="1" spc="-50">
                <a:solidFill>
                  <a:srgbClr val="FFFFFF"/>
                </a:solidFill>
                <a:latin typeface="Arial" panose="22635452340000000000" pitchFamily="2"/>
              </a:rPr>
              <a:t>Division/Group Management and Personnel Management </a:t>
            </a:r>
          </a:p>
        </p:txBody>
      </p:sp>
      <p:sp>
        <p:nvSpPr>
          <p:cNvPr id="182" name="Text Placeholder 181"/>
          <p:cNvSpPr>
            <a:spLocks noGrp="1"/>
          </p:cNvSpPr>
          <p:nvPr>
            <p:ph type="body" idx="10"/>
          </p:nvPr>
        </p:nvSpPr>
        <p:spPr>
          <a:xfrm>
            <a:off x="7668895" y="6327775"/>
            <a:ext cx="926465" cy="17780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83519"/>
              </a:lnSpc>
              <a:spcAft>
                <a:spcPts val="0"/>
              </a:spcAft>
            </a:pPr>
            <a:r>
              <a:rPr lang="en-US" sz="1400" b="1" spc="-55">
                <a:solidFill>
                  <a:srgbClr val="FFFFFF"/>
                </a:solidFill>
                <a:latin typeface="Arial" panose="22635452340000000000" pitchFamily="2"/>
              </a:rPr>
              <a:t>Visual 4-14 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Text Placeholder 184"/>
          <p:cNvSpPr>
            <a:spLocks noGrp="1"/>
          </p:cNvSpPr>
          <p:nvPr>
            <p:ph type="body" idx="10"/>
          </p:nvPr>
        </p:nvSpPr>
        <p:spPr>
          <a:xfrm>
            <a:off x="0" y="345440"/>
            <a:ext cx="9144000" cy="53086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457200" marR="0" indent="0" algn="l">
              <a:lnSpc>
                <a:spcPts val="3100"/>
              </a:lnSpc>
              <a:spcAft>
                <a:spcPts val="0"/>
              </a:spcAft>
            </a:pPr>
            <a:r>
              <a:rPr lang="en-US" sz="2950" b="1" spc="-165">
                <a:solidFill>
                  <a:srgbClr val="003366"/>
                </a:solidFill>
                <a:latin typeface="Arial Unicode MS" panose="22635452340000000000" pitchFamily="2"/>
              </a:rPr>
              <a:t>Division/Group Documentation Requirements (cont.) </a:t>
            </a:r>
          </a:p>
        </p:txBody>
      </p:sp>
      <p:sp>
        <p:nvSpPr>
          <p:cNvPr id="186" name="Text Placeholder 185"/>
          <p:cNvSpPr>
            <a:spLocks noGrp="1"/>
          </p:cNvSpPr>
          <p:nvPr>
            <p:ph type="body" idx="10"/>
          </p:nvPr>
        </p:nvSpPr>
        <p:spPr>
          <a:xfrm>
            <a:off x="0" y="6102350"/>
            <a:ext cx="9144000" cy="17462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320040" marR="0" indent="0" algn="l">
              <a:lnSpc>
                <a:spcPct val="95999"/>
              </a:lnSpc>
              <a:spcAft>
                <a:spcPts val="0"/>
              </a:spcAft>
            </a:pPr>
            <a:r>
              <a:rPr lang="en-US" sz="1400" b="1" spc="-85">
                <a:solidFill>
                  <a:srgbClr val="FFFFFF"/>
                </a:solidFill>
                <a:latin typeface="Arial" panose="22635452340000000000" pitchFamily="2"/>
              </a:rPr>
              <a:t>Unit 4: </a:t>
            </a:r>
          </a:p>
        </p:txBody>
      </p:sp>
      <p:sp>
        <p:nvSpPr>
          <p:cNvPr id="187" name="Text Placeholder 186"/>
          <p:cNvSpPr>
            <a:spLocks noGrp="1"/>
          </p:cNvSpPr>
          <p:nvPr>
            <p:ph type="body" idx="10"/>
          </p:nvPr>
        </p:nvSpPr>
        <p:spPr>
          <a:xfrm>
            <a:off x="7668895" y="6327775"/>
            <a:ext cx="1475105" cy="30543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95999"/>
              </a:lnSpc>
              <a:spcAft>
                <a:spcPts val="900"/>
              </a:spcAft>
            </a:pPr>
            <a:r>
              <a:rPr lang="en-US" sz="1400" b="1" spc="-60">
                <a:solidFill>
                  <a:srgbClr val="FFFFFF"/>
                </a:solidFill>
                <a:latin typeface="Arial" panose="22635452340000000000" pitchFamily="2"/>
              </a:rPr>
              <a:t>Visual 4-15</a:t>
            </a:r>
            <a:r>
              <a:rPr lang="en-US" sz="100" b="1" spc="-60">
                <a:solidFill>
                  <a:srgbClr val="FFFFFF"/>
                </a:solidFill>
                <a:latin typeface="Arial" panose="22635452340000000000" pitchFamily="2"/>
              </a:rPr>
              <a:t> </a:t>
            </a:r>
          </a:p>
        </p:txBody>
      </p:sp>
      <p:sp>
        <p:nvSpPr>
          <p:cNvPr id="188" name="Text Placeholder 187"/>
          <p:cNvSpPr>
            <a:spLocks noGrp="1"/>
          </p:cNvSpPr>
          <p:nvPr>
            <p:ph type="body" idx="10"/>
          </p:nvPr>
        </p:nvSpPr>
        <p:spPr>
          <a:xfrm>
            <a:off x="0" y="6419215"/>
            <a:ext cx="5129530" cy="21399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r">
              <a:lnSpc>
                <a:spcPct val="95999"/>
              </a:lnSpc>
              <a:spcAft>
                <a:spcPts val="0"/>
              </a:spcAft>
            </a:pPr>
            <a:r>
              <a:rPr lang="en-US" sz="1400" b="1" spc="-50">
                <a:solidFill>
                  <a:srgbClr val="FFFFFF"/>
                </a:solidFill>
                <a:latin typeface="Arial" panose="22635452340000000000" pitchFamily="2"/>
              </a:rPr>
              <a:t>Division/Group Management and Personnel Management </a:t>
            </a:r>
          </a:p>
        </p:txBody>
      </p:sp>
      <p:sp>
        <p:nvSpPr>
          <p:cNvPr id="189" name="Text Placeholder 188"/>
          <p:cNvSpPr>
            <a:spLocks noGrp="1"/>
          </p:cNvSpPr>
          <p:nvPr>
            <p:ph type="body" idx="10"/>
          </p:nvPr>
        </p:nvSpPr>
        <p:spPr>
          <a:xfrm>
            <a:off x="8890" y="876300"/>
            <a:ext cx="9135110" cy="5226050"/>
          </a:xfrm>
          <a:prstGeom prst="rect">
            <a:avLst/>
          </a:prstGeom>
          <a:solidFill>
            <a:srgbClr val="96A3AF"/>
          </a:solidFill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algn="l"/>
            <a:r>
              <a:rPr lang="en-US" sz="100"/>
              <a:t> </a:t>
            </a:r>
          </a:p>
        </p:txBody>
      </p:sp>
      <p:sp>
        <p:nvSpPr>
          <p:cNvPr id="192" name="Text Placeholder 191"/>
          <p:cNvSpPr>
            <a:spLocks noGrp="1"/>
          </p:cNvSpPr>
          <p:nvPr>
            <p:ph type="body" idx="10"/>
          </p:nvPr>
        </p:nvSpPr>
        <p:spPr>
          <a:xfrm>
            <a:off x="496570" y="1176020"/>
            <a:ext cx="2255520" cy="89344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ctr">
              <a:lnSpc>
                <a:spcPts val="2300"/>
              </a:lnSpc>
              <a:spcAft>
                <a:spcPts val="0"/>
              </a:spcAft>
            </a:pPr>
            <a:r>
              <a:rPr lang="en-US" sz="2350" spc="-5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-5">
                <a:solidFill>
                  <a:srgbClr val="003366"/>
                </a:solidFill>
                <a:latin typeface="Arial" panose="22635452340000000000" pitchFamily="2"/>
              </a:rPr>
              <a:t>ICS Form 214 </a:t>
            </a:r>
          </a:p>
          <a:p>
            <a:pPr marL="0" marR="0" indent="0" algn="l">
              <a:lnSpc>
                <a:spcPts val="2800"/>
              </a:lnSpc>
              <a:spcBef>
                <a:spcPts val="1260"/>
              </a:spcBef>
              <a:spcAft>
                <a:spcPts val="36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Signing PTB </a:t>
            </a: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Text Placeholder 194"/>
          <p:cNvSpPr>
            <a:spLocks noGrp="1"/>
          </p:cNvSpPr>
          <p:nvPr>
            <p:ph type="body" idx="10"/>
          </p:nvPr>
        </p:nvSpPr>
        <p:spPr>
          <a:xfrm>
            <a:off x="0" y="345440"/>
            <a:ext cx="9144000" cy="53086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457200" marR="0" indent="0" algn="l">
              <a:lnSpc>
                <a:spcPts val="3100"/>
              </a:lnSpc>
              <a:spcAft>
                <a:spcPts val="0"/>
              </a:spcAft>
            </a:pPr>
            <a:r>
              <a:rPr lang="en-US" sz="2950" b="1" spc="-165">
                <a:solidFill>
                  <a:srgbClr val="003366"/>
                </a:solidFill>
                <a:latin typeface="Arial Unicode MS" panose="22635452340000000000" pitchFamily="2"/>
              </a:rPr>
              <a:t>Division/Group Documentation Requirements (cont.) </a:t>
            </a:r>
          </a:p>
        </p:txBody>
      </p:sp>
      <p:sp>
        <p:nvSpPr>
          <p:cNvPr id="196" name="Text Placeholder 195"/>
          <p:cNvSpPr>
            <a:spLocks noGrp="1"/>
          </p:cNvSpPr>
          <p:nvPr>
            <p:ph type="body" idx="10"/>
          </p:nvPr>
        </p:nvSpPr>
        <p:spPr>
          <a:xfrm>
            <a:off x="0" y="6102350"/>
            <a:ext cx="9144000" cy="17462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320040" marR="0" indent="0" algn="l">
              <a:lnSpc>
                <a:spcPct val="95999"/>
              </a:lnSpc>
              <a:spcAft>
                <a:spcPts val="0"/>
              </a:spcAft>
            </a:pPr>
            <a:r>
              <a:rPr lang="en-US" sz="1400" b="1" spc="-85">
                <a:solidFill>
                  <a:srgbClr val="FFFFFF"/>
                </a:solidFill>
                <a:latin typeface="Arial" panose="22635452340000000000" pitchFamily="2"/>
              </a:rPr>
              <a:t>Unit 4: </a:t>
            </a:r>
          </a:p>
        </p:txBody>
      </p:sp>
      <p:sp>
        <p:nvSpPr>
          <p:cNvPr id="197" name="Text Placeholder 196"/>
          <p:cNvSpPr>
            <a:spLocks noGrp="1"/>
          </p:cNvSpPr>
          <p:nvPr>
            <p:ph type="body" idx="10"/>
          </p:nvPr>
        </p:nvSpPr>
        <p:spPr>
          <a:xfrm>
            <a:off x="7668895" y="6327775"/>
            <a:ext cx="1475105" cy="30543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95999"/>
              </a:lnSpc>
              <a:spcAft>
                <a:spcPts val="900"/>
              </a:spcAft>
            </a:pPr>
            <a:r>
              <a:rPr lang="en-US" sz="1400" b="1" spc="-60">
                <a:solidFill>
                  <a:srgbClr val="FFFFFF"/>
                </a:solidFill>
                <a:latin typeface="Arial" panose="22635452340000000000" pitchFamily="2"/>
              </a:rPr>
              <a:t>Visual 4-15</a:t>
            </a:r>
            <a:r>
              <a:rPr lang="en-US" sz="100" b="1" spc="-60">
                <a:solidFill>
                  <a:srgbClr val="FFFFFF"/>
                </a:solidFill>
                <a:latin typeface="Arial" panose="22635452340000000000" pitchFamily="2"/>
              </a:rPr>
              <a:t> </a:t>
            </a:r>
          </a:p>
        </p:txBody>
      </p:sp>
      <p:sp>
        <p:nvSpPr>
          <p:cNvPr id="198" name="Text Placeholder 197"/>
          <p:cNvSpPr>
            <a:spLocks noGrp="1"/>
          </p:cNvSpPr>
          <p:nvPr>
            <p:ph type="body" idx="10"/>
          </p:nvPr>
        </p:nvSpPr>
        <p:spPr>
          <a:xfrm>
            <a:off x="0" y="6419215"/>
            <a:ext cx="5129530" cy="21399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r">
              <a:lnSpc>
                <a:spcPct val="95999"/>
              </a:lnSpc>
              <a:spcAft>
                <a:spcPts val="0"/>
              </a:spcAft>
            </a:pPr>
            <a:r>
              <a:rPr lang="en-US" sz="1400" b="1" spc="-50">
                <a:solidFill>
                  <a:srgbClr val="FFFFFF"/>
                </a:solidFill>
                <a:latin typeface="Arial" panose="22635452340000000000" pitchFamily="2"/>
              </a:rPr>
              <a:t>Division/Group Management and Personnel Management </a:t>
            </a:r>
          </a:p>
        </p:txBody>
      </p:sp>
      <p:sp>
        <p:nvSpPr>
          <p:cNvPr id="199" name="Text Placeholder 198"/>
          <p:cNvSpPr>
            <a:spLocks noGrp="1"/>
          </p:cNvSpPr>
          <p:nvPr>
            <p:ph type="body" idx="10"/>
          </p:nvPr>
        </p:nvSpPr>
        <p:spPr>
          <a:xfrm>
            <a:off x="8890" y="8890"/>
            <a:ext cx="9135110" cy="6842760"/>
          </a:xfrm>
          <a:prstGeom prst="rect">
            <a:avLst/>
          </a:prstGeom>
          <a:solidFill>
            <a:srgbClr val="97A3AF"/>
          </a:solidFill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algn="l"/>
            <a:r>
              <a:rPr lang="en-US" sz="100"/>
              <a:t> </a:t>
            </a:r>
          </a:p>
        </p:txBody>
      </p:sp>
      <p:sp>
        <p:nvSpPr>
          <p:cNvPr id="202" name="Text Placeholder 201"/>
          <p:cNvSpPr>
            <a:spLocks noGrp="1"/>
          </p:cNvSpPr>
          <p:nvPr>
            <p:ph type="body" idx="10"/>
          </p:nvPr>
        </p:nvSpPr>
        <p:spPr>
          <a:xfrm>
            <a:off x="481330" y="396240"/>
            <a:ext cx="8223885" cy="44577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ctr">
              <a:lnSpc>
                <a:spcPts val="3200"/>
              </a:lnSpc>
              <a:spcAft>
                <a:spcPts val="180"/>
              </a:spcAft>
            </a:pPr>
            <a:r>
              <a:rPr lang="en-US" sz="2950" b="1" spc="-165">
                <a:solidFill>
                  <a:srgbClr val="013366"/>
                </a:solidFill>
                <a:latin typeface="Arial Unicode MS" panose="22635452340000000000" pitchFamily="2"/>
              </a:rPr>
              <a:t>Division/Group Documentation Requirements (cont.) </a:t>
            </a:r>
          </a:p>
        </p:txBody>
      </p:sp>
      <p:sp>
        <p:nvSpPr>
          <p:cNvPr id="203" name="Text Placeholder 202"/>
          <p:cNvSpPr>
            <a:spLocks noGrp="1"/>
          </p:cNvSpPr>
          <p:nvPr>
            <p:ph type="body" idx="10"/>
          </p:nvPr>
        </p:nvSpPr>
        <p:spPr>
          <a:xfrm>
            <a:off x="496570" y="1179195"/>
            <a:ext cx="2740660" cy="89027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ts val="2300"/>
              </a:lnSpc>
              <a:spcAft>
                <a:spcPts val="0"/>
              </a:spcAft>
            </a:pPr>
            <a:r>
              <a:rPr lang="en-US" sz="2350" spc="0">
                <a:solidFill>
                  <a:srgbClr val="01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13366"/>
                </a:solidFill>
                <a:latin typeface="Arial" panose="22635452340000000000" pitchFamily="2"/>
              </a:rPr>
              <a:t>Evaluations </a:t>
            </a:r>
          </a:p>
          <a:p>
            <a:pPr marL="0" marR="0" indent="0" algn="ctr">
              <a:lnSpc>
                <a:spcPts val="2800"/>
              </a:lnSpc>
              <a:spcBef>
                <a:spcPts val="1260"/>
              </a:spcBef>
              <a:spcAft>
                <a:spcPts val="360"/>
              </a:spcAft>
            </a:pPr>
            <a:r>
              <a:rPr lang="en-US" sz="2350" spc="-15">
                <a:solidFill>
                  <a:srgbClr val="01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-15">
                <a:solidFill>
                  <a:srgbClr val="013366"/>
                </a:solidFill>
                <a:latin typeface="Arial" panose="22635452340000000000" pitchFamily="2"/>
              </a:rPr>
              <a:t>Debriefing forms </a:t>
            </a:r>
          </a:p>
        </p:txBody>
      </p:sp>
      <p:sp>
        <p:nvSpPr>
          <p:cNvPr id="204" name="Text Placeholder 203"/>
          <p:cNvSpPr>
            <a:spLocks noGrp="1"/>
          </p:cNvSpPr>
          <p:nvPr>
            <p:ph type="body" idx="10"/>
          </p:nvPr>
        </p:nvSpPr>
        <p:spPr>
          <a:xfrm>
            <a:off x="332105" y="6102350"/>
            <a:ext cx="524510" cy="17462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81599"/>
              </a:lnSpc>
              <a:spcAft>
                <a:spcPts val="0"/>
              </a:spcAft>
            </a:pPr>
            <a:r>
              <a:rPr lang="en-US" sz="1400" b="1" spc="-85">
                <a:solidFill>
                  <a:srgbClr val="FFFFFF"/>
                </a:solidFill>
                <a:latin typeface="Arial" panose="22635452340000000000" pitchFamily="2"/>
              </a:rPr>
              <a:t>Unit 4: </a:t>
            </a:r>
          </a:p>
        </p:txBody>
      </p:sp>
      <p:sp>
        <p:nvSpPr>
          <p:cNvPr id="205" name="Text Placeholder 204"/>
          <p:cNvSpPr>
            <a:spLocks noGrp="1"/>
          </p:cNvSpPr>
          <p:nvPr>
            <p:ph type="body" idx="10"/>
          </p:nvPr>
        </p:nvSpPr>
        <p:spPr>
          <a:xfrm>
            <a:off x="332105" y="6419215"/>
            <a:ext cx="4797425" cy="21399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95999"/>
              </a:lnSpc>
              <a:spcAft>
                <a:spcPts val="0"/>
              </a:spcAft>
            </a:pPr>
            <a:r>
              <a:rPr lang="en-US" sz="1400" b="1" spc="-50">
                <a:solidFill>
                  <a:srgbClr val="FFFFFF"/>
                </a:solidFill>
                <a:latin typeface="Arial" panose="22635452340000000000" pitchFamily="2"/>
              </a:rPr>
              <a:t>Division/Group Management and Personnel Management </a:t>
            </a:r>
          </a:p>
        </p:txBody>
      </p:sp>
      <p:sp>
        <p:nvSpPr>
          <p:cNvPr id="206" name="Text Placeholder 205"/>
          <p:cNvSpPr>
            <a:spLocks noGrp="1"/>
          </p:cNvSpPr>
          <p:nvPr>
            <p:ph type="body" idx="10"/>
          </p:nvPr>
        </p:nvSpPr>
        <p:spPr>
          <a:xfrm>
            <a:off x="7668895" y="6327775"/>
            <a:ext cx="920115" cy="17780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83519"/>
              </a:lnSpc>
              <a:spcAft>
                <a:spcPts val="0"/>
              </a:spcAft>
            </a:pPr>
            <a:r>
              <a:rPr lang="en-US" sz="1400" b="1" spc="-60">
                <a:solidFill>
                  <a:srgbClr val="FFFFFF"/>
                </a:solidFill>
                <a:latin typeface="Arial" panose="22635452340000000000" pitchFamily="2"/>
              </a:rPr>
              <a:t>Visual 4-16 </a:t>
            </a: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Text Placeholder 208"/>
          <p:cNvSpPr>
            <a:spLocks noGrp="1"/>
          </p:cNvSpPr>
          <p:nvPr>
            <p:ph type="body" idx="10"/>
          </p:nvPr>
        </p:nvSpPr>
        <p:spPr>
          <a:xfrm>
            <a:off x="12065" y="6102350"/>
            <a:ext cx="9119870" cy="17462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274320" marR="0" indent="0" algn="l">
              <a:lnSpc>
                <a:spcPct val="95999"/>
              </a:lnSpc>
              <a:spcAft>
                <a:spcPts val="0"/>
              </a:spcAft>
            </a:pPr>
            <a:r>
              <a:rPr lang="en-US" sz="1400" b="1" spc="-85">
                <a:solidFill>
                  <a:srgbClr val="FFFFFF"/>
                </a:solidFill>
                <a:latin typeface="Arial" panose="22635452340000000000" pitchFamily="2"/>
              </a:rPr>
              <a:t>Unit 4: </a:t>
            </a:r>
          </a:p>
        </p:txBody>
      </p:sp>
      <p:sp>
        <p:nvSpPr>
          <p:cNvPr id="210" name="Text Placeholder 209"/>
          <p:cNvSpPr>
            <a:spLocks noGrp="1"/>
          </p:cNvSpPr>
          <p:nvPr>
            <p:ph type="body" idx="10"/>
          </p:nvPr>
        </p:nvSpPr>
        <p:spPr>
          <a:xfrm>
            <a:off x="7656830" y="6327775"/>
            <a:ext cx="1475105" cy="30543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95999"/>
              </a:lnSpc>
              <a:spcAft>
                <a:spcPts val="900"/>
              </a:spcAft>
            </a:pPr>
            <a:r>
              <a:rPr lang="en-US" sz="1400" b="1" spc="-55">
                <a:solidFill>
                  <a:srgbClr val="FFFFFF"/>
                </a:solidFill>
                <a:latin typeface="Arial" panose="22635452340000000000" pitchFamily="2"/>
              </a:rPr>
              <a:t>Visual 4-34</a:t>
            </a:r>
            <a:r>
              <a:rPr lang="en-US" sz="100" b="1" spc="-55">
                <a:solidFill>
                  <a:srgbClr val="FFFFFF"/>
                </a:solidFill>
                <a:latin typeface="Arial" panose="22635452340000000000" pitchFamily="2"/>
              </a:rPr>
              <a:t> </a:t>
            </a:r>
          </a:p>
        </p:txBody>
      </p:sp>
      <p:sp>
        <p:nvSpPr>
          <p:cNvPr id="211" name="Text Placeholder 210"/>
          <p:cNvSpPr>
            <a:spLocks noGrp="1"/>
          </p:cNvSpPr>
          <p:nvPr>
            <p:ph type="body" idx="10"/>
          </p:nvPr>
        </p:nvSpPr>
        <p:spPr>
          <a:xfrm>
            <a:off x="12065" y="6419215"/>
            <a:ext cx="5105400" cy="21399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r">
              <a:lnSpc>
                <a:spcPct val="95999"/>
              </a:lnSpc>
              <a:spcAft>
                <a:spcPts val="0"/>
              </a:spcAft>
            </a:pPr>
            <a:r>
              <a:rPr lang="en-US" sz="1400" b="1" spc="-50">
                <a:solidFill>
                  <a:srgbClr val="FFFFFF"/>
                </a:solidFill>
                <a:latin typeface="Arial" panose="22635452340000000000" pitchFamily="2"/>
              </a:rPr>
              <a:t>Division/Group Management and Personnel Management </a:t>
            </a:r>
          </a:p>
        </p:txBody>
      </p:sp>
      <p:sp>
        <p:nvSpPr>
          <p:cNvPr id="212" name="Text Placeholder 211"/>
          <p:cNvSpPr>
            <a:spLocks noGrp="1"/>
          </p:cNvSpPr>
          <p:nvPr>
            <p:ph type="body" idx="10"/>
          </p:nvPr>
        </p:nvSpPr>
        <p:spPr>
          <a:xfrm>
            <a:off x="8890" y="8890"/>
            <a:ext cx="9135110" cy="6842760"/>
          </a:xfrm>
          <a:prstGeom prst="rect">
            <a:avLst/>
          </a:prstGeom>
          <a:solidFill>
            <a:srgbClr val="96A3B3"/>
          </a:solidFill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algn="l"/>
            <a:r>
              <a:rPr lang="en-US" sz="100"/>
              <a:t> </a:t>
            </a:r>
          </a:p>
        </p:txBody>
      </p:sp>
      <p:sp>
        <p:nvSpPr>
          <p:cNvPr id="215" name="Text Placeholder 214"/>
          <p:cNvSpPr>
            <a:spLocks noGrp="1"/>
          </p:cNvSpPr>
          <p:nvPr>
            <p:ph type="body" idx="10"/>
          </p:nvPr>
        </p:nvSpPr>
        <p:spPr>
          <a:xfrm>
            <a:off x="484505" y="405130"/>
            <a:ext cx="7580630" cy="43307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ctr">
              <a:lnSpc>
                <a:spcPts val="3100"/>
              </a:lnSpc>
              <a:spcAft>
                <a:spcPts val="0"/>
              </a:spcAft>
            </a:pPr>
            <a:r>
              <a:rPr lang="en-US" sz="3350" b="1" spc="-100">
                <a:solidFill>
                  <a:srgbClr val="003366"/>
                </a:solidFill>
                <a:latin typeface="Arial Unicode MS" panose="22635452340000000000" pitchFamily="2"/>
              </a:rPr>
              <a:t>Demobilization and Close-Out Procedures </a:t>
            </a:r>
          </a:p>
        </p:txBody>
      </p:sp>
      <p:sp>
        <p:nvSpPr>
          <p:cNvPr id="216" name="Text Placeholder 215"/>
          <p:cNvSpPr>
            <a:spLocks noGrp="1"/>
          </p:cNvSpPr>
          <p:nvPr>
            <p:ph type="body" idx="10"/>
          </p:nvPr>
        </p:nvSpPr>
        <p:spPr>
          <a:xfrm>
            <a:off x="496570" y="1176020"/>
            <a:ext cx="6659880" cy="66865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ctr">
              <a:lnSpc>
                <a:spcPts val="2700"/>
              </a:lnSpc>
              <a:spcAft>
                <a:spcPts val="0"/>
              </a:spcAft>
            </a:pPr>
            <a:r>
              <a:rPr lang="en-US" sz="2350" spc="-2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-20">
                <a:solidFill>
                  <a:srgbClr val="003366"/>
                </a:solidFill>
                <a:latin typeface="Arial" panose="22635452340000000000" pitchFamily="2"/>
              </a:rPr>
              <a:t>Coordinate operations to meet guidelines in </a:t>
            </a:r>
          </a:p>
          <a:p>
            <a:pPr marL="320040" marR="0" indent="0" algn="l">
              <a:lnSpc>
                <a:spcPct val="80639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Demobilization Plan </a:t>
            </a:r>
          </a:p>
        </p:txBody>
      </p:sp>
      <p:sp>
        <p:nvSpPr>
          <p:cNvPr id="217" name="Text Placeholder 216"/>
          <p:cNvSpPr>
            <a:spLocks noGrp="1"/>
          </p:cNvSpPr>
          <p:nvPr>
            <p:ph type="body" idx="10"/>
          </p:nvPr>
        </p:nvSpPr>
        <p:spPr>
          <a:xfrm>
            <a:off x="496570" y="2051050"/>
            <a:ext cx="6888480" cy="83502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ts val="2700"/>
              </a:lnSpc>
              <a:spcAft>
                <a:spcPts val="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Identify any excess resources </a:t>
            </a:r>
          </a:p>
          <a:p>
            <a:pPr marL="0" marR="0" indent="0" algn="ctr">
              <a:lnSpc>
                <a:spcPts val="2300"/>
              </a:lnSpc>
              <a:spcBef>
                <a:spcPts val="900"/>
              </a:spcBef>
              <a:spcAft>
                <a:spcPts val="360"/>
              </a:spcAft>
            </a:pPr>
            <a:r>
              <a:rPr lang="en-US" sz="2350" spc="-15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-15">
                <a:solidFill>
                  <a:srgbClr val="003366"/>
                </a:solidFill>
                <a:latin typeface="Arial" panose="22635452340000000000" pitchFamily="2"/>
              </a:rPr>
              <a:t>Consider cost versus effectiveness of excess </a:t>
            </a:r>
          </a:p>
        </p:txBody>
      </p:sp>
      <p:sp>
        <p:nvSpPr>
          <p:cNvPr id="218" name="Text Placeholder 217"/>
          <p:cNvSpPr>
            <a:spLocks noGrp="1"/>
          </p:cNvSpPr>
          <p:nvPr>
            <p:ph type="body" idx="10"/>
          </p:nvPr>
        </p:nvSpPr>
        <p:spPr>
          <a:xfrm>
            <a:off x="829310" y="2989580"/>
            <a:ext cx="1426210" cy="24511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ctr">
              <a:lnSpc>
                <a:spcPts val="1800"/>
              </a:lnSpc>
              <a:spcAft>
                <a:spcPts val="0"/>
              </a:spcAft>
            </a:pPr>
            <a:r>
              <a:rPr lang="en-US" sz="2400" b="1" spc="-45">
                <a:solidFill>
                  <a:srgbClr val="003366"/>
                </a:solidFill>
                <a:latin typeface="Arial" panose="22635452340000000000" pitchFamily="2"/>
              </a:rPr>
              <a:t>resources </a:t>
            </a:r>
          </a:p>
        </p:txBody>
      </p:sp>
      <p:sp>
        <p:nvSpPr>
          <p:cNvPr id="219" name="Text Placeholder 218"/>
          <p:cNvSpPr>
            <a:spLocks noGrp="1"/>
          </p:cNvSpPr>
          <p:nvPr>
            <p:ph type="body" idx="10"/>
          </p:nvPr>
        </p:nvSpPr>
        <p:spPr>
          <a:xfrm>
            <a:off x="496570" y="3441065"/>
            <a:ext cx="4133215" cy="32258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ctr">
              <a:lnSpc>
                <a:spcPts val="2300"/>
              </a:lnSpc>
              <a:spcAft>
                <a:spcPts val="0"/>
              </a:spcAft>
            </a:pPr>
            <a:r>
              <a:rPr lang="en-US" sz="2350" spc="-2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-20">
                <a:solidFill>
                  <a:srgbClr val="003366"/>
                </a:solidFill>
                <a:latin typeface="Arial" panose="22635452340000000000" pitchFamily="2"/>
              </a:rPr>
              <a:t>Provide info for Glide Path </a:t>
            </a:r>
          </a:p>
        </p:txBody>
      </p:sp>
      <p:sp>
        <p:nvSpPr>
          <p:cNvPr id="220" name="Text Placeholder 219"/>
          <p:cNvSpPr>
            <a:spLocks noGrp="1"/>
          </p:cNvSpPr>
          <p:nvPr>
            <p:ph type="body" idx="10"/>
          </p:nvPr>
        </p:nvSpPr>
        <p:spPr>
          <a:xfrm>
            <a:off x="332105" y="6102350"/>
            <a:ext cx="524510" cy="17462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81599"/>
              </a:lnSpc>
              <a:spcAft>
                <a:spcPts val="0"/>
              </a:spcAft>
            </a:pPr>
            <a:r>
              <a:rPr lang="en-US" sz="1400" b="1" spc="-85">
                <a:solidFill>
                  <a:srgbClr val="FFFFFF"/>
                </a:solidFill>
                <a:latin typeface="Arial" panose="22635452340000000000" pitchFamily="2"/>
              </a:rPr>
              <a:t>Unit 4: </a:t>
            </a:r>
          </a:p>
        </p:txBody>
      </p:sp>
      <p:sp>
        <p:nvSpPr>
          <p:cNvPr id="221" name="Text Placeholder 220"/>
          <p:cNvSpPr>
            <a:spLocks noGrp="1"/>
          </p:cNvSpPr>
          <p:nvPr>
            <p:ph type="body" idx="10"/>
          </p:nvPr>
        </p:nvSpPr>
        <p:spPr>
          <a:xfrm>
            <a:off x="332105" y="6419215"/>
            <a:ext cx="4797425" cy="21399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95999"/>
              </a:lnSpc>
              <a:spcAft>
                <a:spcPts val="0"/>
              </a:spcAft>
            </a:pPr>
            <a:r>
              <a:rPr lang="en-US" sz="1400" b="1" spc="-50">
                <a:solidFill>
                  <a:srgbClr val="FFFFFF"/>
                </a:solidFill>
                <a:latin typeface="Arial" panose="22635452340000000000" pitchFamily="2"/>
              </a:rPr>
              <a:t>Division/Group Management and Personnel Management </a:t>
            </a:r>
          </a:p>
        </p:txBody>
      </p:sp>
      <p:sp>
        <p:nvSpPr>
          <p:cNvPr id="222" name="Text Placeholder 221"/>
          <p:cNvSpPr>
            <a:spLocks noGrp="1"/>
          </p:cNvSpPr>
          <p:nvPr>
            <p:ph type="body" idx="10"/>
          </p:nvPr>
        </p:nvSpPr>
        <p:spPr>
          <a:xfrm>
            <a:off x="7668895" y="6327775"/>
            <a:ext cx="920115" cy="17780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83519"/>
              </a:lnSpc>
              <a:spcAft>
                <a:spcPts val="0"/>
              </a:spcAft>
            </a:pPr>
            <a:r>
              <a:rPr lang="en-US" sz="1400" b="1" spc="-60">
                <a:solidFill>
                  <a:srgbClr val="FFFFFF"/>
                </a:solidFill>
                <a:latin typeface="Arial" panose="22635452340000000000" pitchFamily="2"/>
              </a:rPr>
              <a:t>Visual 4-17 </a:t>
            </a: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Text Placeholder 224"/>
          <p:cNvSpPr>
            <a:spLocks noGrp="1"/>
          </p:cNvSpPr>
          <p:nvPr>
            <p:ph type="body" idx="10"/>
          </p:nvPr>
        </p:nvSpPr>
        <p:spPr>
          <a:xfrm>
            <a:off x="12065" y="6102350"/>
            <a:ext cx="9119870" cy="17462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274320" marR="0" indent="0" algn="l">
              <a:lnSpc>
                <a:spcPct val="95999"/>
              </a:lnSpc>
              <a:spcAft>
                <a:spcPts val="0"/>
              </a:spcAft>
            </a:pPr>
            <a:r>
              <a:rPr lang="en-US" sz="1400" b="1" spc="-85">
                <a:solidFill>
                  <a:srgbClr val="FFFFFF"/>
                </a:solidFill>
                <a:latin typeface="Arial" panose="22635452340000000000" pitchFamily="2"/>
              </a:rPr>
              <a:t>Unit 4: </a:t>
            </a:r>
          </a:p>
        </p:txBody>
      </p:sp>
      <p:sp>
        <p:nvSpPr>
          <p:cNvPr id="226" name="Text Placeholder 225"/>
          <p:cNvSpPr>
            <a:spLocks noGrp="1"/>
          </p:cNvSpPr>
          <p:nvPr>
            <p:ph type="body" idx="10"/>
          </p:nvPr>
        </p:nvSpPr>
        <p:spPr>
          <a:xfrm>
            <a:off x="7656830" y="6327775"/>
            <a:ext cx="1475105" cy="30543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95999"/>
              </a:lnSpc>
              <a:spcAft>
                <a:spcPts val="900"/>
              </a:spcAft>
            </a:pPr>
            <a:r>
              <a:rPr lang="en-US" sz="1400" b="1" spc="-55">
                <a:solidFill>
                  <a:srgbClr val="FFFFFF"/>
                </a:solidFill>
                <a:latin typeface="Arial" panose="22635452340000000000" pitchFamily="2"/>
              </a:rPr>
              <a:t>Visual 4-34</a:t>
            </a:r>
            <a:r>
              <a:rPr lang="en-US" sz="100" b="1" spc="-55">
                <a:solidFill>
                  <a:srgbClr val="FFFFFF"/>
                </a:solidFill>
                <a:latin typeface="Arial" panose="22635452340000000000" pitchFamily="2"/>
              </a:rPr>
              <a:t> </a:t>
            </a:r>
          </a:p>
        </p:txBody>
      </p:sp>
      <p:sp>
        <p:nvSpPr>
          <p:cNvPr id="227" name="Text Placeholder 226"/>
          <p:cNvSpPr>
            <a:spLocks noGrp="1"/>
          </p:cNvSpPr>
          <p:nvPr>
            <p:ph type="body" idx="10"/>
          </p:nvPr>
        </p:nvSpPr>
        <p:spPr>
          <a:xfrm>
            <a:off x="12065" y="6419215"/>
            <a:ext cx="5105400" cy="21399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r">
              <a:lnSpc>
                <a:spcPct val="95999"/>
              </a:lnSpc>
              <a:spcAft>
                <a:spcPts val="0"/>
              </a:spcAft>
            </a:pPr>
            <a:r>
              <a:rPr lang="en-US" sz="1400" b="1" spc="-50">
                <a:solidFill>
                  <a:srgbClr val="FFFFFF"/>
                </a:solidFill>
                <a:latin typeface="Arial" panose="22635452340000000000" pitchFamily="2"/>
              </a:rPr>
              <a:t>Division/Group Management and Personnel Management </a:t>
            </a:r>
          </a:p>
        </p:txBody>
      </p:sp>
      <p:sp>
        <p:nvSpPr>
          <p:cNvPr id="228" name="Text Placeholder 227"/>
          <p:cNvSpPr>
            <a:spLocks noGrp="1"/>
          </p:cNvSpPr>
          <p:nvPr>
            <p:ph type="body" idx="10"/>
          </p:nvPr>
        </p:nvSpPr>
        <p:spPr>
          <a:xfrm>
            <a:off x="8890" y="8890"/>
            <a:ext cx="9135110" cy="6093460"/>
          </a:xfrm>
          <a:prstGeom prst="rect">
            <a:avLst/>
          </a:prstGeom>
          <a:solidFill>
            <a:srgbClr val="97A5B5"/>
          </a:solidFill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algn="l"/>
            <a:r>
              <a:rPr lang="en-US" sz="100"/>
              <a:t> </a:t>
            </a:r>
          </a:p>
        </p:txBody>
      </p:sp>
      <p:sp>
        <p:nvSpPr>
          <p:cNvPr id="231" name="Text Placeholder 230"/>
          <p:cNvSpPr>
            <a:spLocks noGrp="1"/>
          </p:cNvSpPr>
          <p:nvPr>
            <p:ph type="body" idx="10"/>
          </p:nvPr>
        </p:nvSpPr>
        <p:spPr>
          <a:xfrm>
            <a:off x="484505" y="411480"/>
            <a:ext cx="4309745" cy="50355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ctr">
              <a:lnSpc>
                <a:spcPts val="3600"/>
              </a:lnSpc>
              <a:spcAft>
                <a:spcPts val="180"/>
              </a:spcAft>
            </a:pPr>
            <a:r>
              <a:rPr lang="en-US" sz="3350" b="1" spc="-190">
                <a:solidFill>
                  <a:srgbClr val="0A3562"/>
                </a:solidFill>
                <a:latin typeface="Arial Unicode MS" panose="22635452340000000000" pitchFamily="2"/>
              </a:rPr>
              <a:t>Personnel Management </a:t>
            </a:r>
          </a:p>
        </p:txBody>
      </p:sp>
      <p:sp>
        <p:nvSpPr>
          <p:cNvPr id="232" name="Text Placeholder 231"/>
          <p:cNvSpPr>
            <a:spLocks noGrp="1"/>
          </p:cNvSpPr>
          <p:nvPr>
            <p:ph type="body" idx="10"/>
          </p:nvPr>
        </p:nvSpPr>
        <p:spPr>
          <a:xfrm>
            <a:off x="655320" y="1176020"/>
            <a:ext cx="7894320" cy="36385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ctr">
              <a:lnSpc>
                <a:spcPct val="95999"/>
              </a:lnSpc>
              <a:spcAft>
                <a:spcPts val="0"/>
              </a:spcAft>
            </a:pPr>
            <a:r>
              <a:rPr lang="en-US" sz="2400" b="1" spc="-20">
                <a:solidFill>
                  <a:srgbClr val="0A3562"/>
                </a:solidFill>
                <a:latin typeface="Arial" panose="22635452340000000000" pitchFamily="2"/>
              </a:rPr>
              <a:t>The Division/Group Supervisor is a mid-level manager. </a:t>
            </a: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Text Placeholder 234"/>
          <p:cNvSpPr>
            <a:spLocks noGrp="1"/>
          </p:cNvSpPr>
          <p:nvPr>
            <p:ph type="body" idx="10"/>
          </p:nvPr>
        </p:nvSpPr>
        <p:spPr>
          <a:xfrm>
            <a:off x="12065" y="6102350"/>
            <a:ext cx="9119870" cy="17462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274320" marR="0" indent="0" algn="l">
              <a:lnSpc>
                <a:spcPct val="95999"/>
              </a:lnSpc>
              <a:spcAft>
                <a:spcPts val="0"/>
              </a:spcAft>
            </a:pPr>
            <a:r>
              <a:rPr lang="en-US" sz="1400" b="1" spc="-85">
                <a:solidFill>
                  <a:srgbClr val="FFFFFF"/>
                </a:solidFill>
                <a:latin typeface="Arial" panose="22635452340000000000" pitchFamily="2"/>
              </a:rPr>
              <a:t>Unit 4: </a:t>
            </a:r>
          </a:p>
        </p:txBody>
      </p:sp>
      <p:sp>
        <p:nvSpPr>
          <p:cNvPr id="236" name="Text Placeholder 235"/>
          <p:cNvSpPr>
            <a:spLocks noGrp="1"/>
          </p:cNvSpPr>
          <p:nvPr>
            <p:ph type="body" idx="10"/>
          </p:nvPr>
        </p:nvSpPr>
        <p:spPr>
          <a:xfrm>
            <a:off x="7656830" y="6327775"/>
            <a:ext cx="1475105" cy="30543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95999"/>
              </a:lnSpc>
              <a:spcAft>
                <a:spcPts val="900"/>
              </a:spcAft>
            </a:pPr>
            <a:r>
              <a:rPr lang="en-US" sz="1400" b="1" spc="-55">
                <a:solidFill>
                  <a:srgbClr val="FFFFFF"/>
                </a:solidFill>
                <a:latin typeface="Arial" panose="22635452340000000000" pitchFamily="2"/>
              </a:rPr>
              <a:t>Visual 4-34</a:t>
            </a:r>
            <a:r>
              <a:rPr lang="en-US" sz="100" b="1" spc="-55">
                <a:solidFill>
                  <a:srgbClr val="FFFFFF"/>
                </a:solidFill>
                <a:latin typeface="Arial" panose="22635452340000000000" pitchFamily="2"/>
              </a:rPr>
              <a:t> </a:t>
            </a:r>
          </a:p>
        </p:txBody>
      </p:sp>
      <p:sp>
        <p:nvSpPr>
          <p:cNvPr id="237" name="Text Placeholder 236"/>
          <p:cNvSpPr>
            <a:spLocks noGrp="1"/>
          </p:cNvSpPr>
          <p:nvPr>
            <p:ph type="body" idx="10"/>
          </p:nvPr>
        </p:nvSpPr>
        <p:spPr>
          <a:xfrm>
            <a:off x="12065" y="6419215"/>
            <a:ext cx="5105400" cy="21399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r">
              <a:lnSpc>
                <a:spcPct val="95999"/>
              </a:lnSpc>
              <a:spcAft>
                <a:spcPts val="0"/>
              </a:spcAft>
            </a:pPr>
            <a:r>
              <a:rPr lang="en-US" sz="1400" b="1" spc="-50">
                <a:solidFill>
                  <a:srgbClr val="FFFFFF"/>
                </a:solidFill>
                <a:latin typeface="Arial" panose="22635452340000000000" pitchFamily="2"/>
              </a:rPr>
              <a:t>Division/Group Management and Personnel Management </a:t>
            </a:r>
          </a:p>
        </p:txBody>
      </p:sp>
      <p:sp>
        <p:nvSpPr>
          <p:cNvPr id="238" name="Text Placeholder 237"/>
          <p:cNvSpPr>
            <a:spLocks noGrp="1"/>
          </p:cNvSpPr>
          <p:nvPr>
            <p:ph type="body" idx="10"/>
          </p:nvPr>
        </p:nvSpPr>
        <p:spPr>
          <a:xfrm>
            <a:off x="8890" y="8890"/>
            <a:ext cx="9135110" cy="6842760"/>
          </a:xfrm>
          <a:prstGeom prst="rect">
            <a:avLst/>
          </a:prstGeom>
          <a:solidFill>
            <a:srgbClr val="97A3AE"/>
          </a:solidFill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algn="l"/>
            <a:r>
              <a:rPr lang="en-US" sz="100"/>
              <a:t> </a:t>
            </a:r>
          </a:p>
        </p:txBody>
      </p:sp>
      <p:sp>
        <p:nvSpPr>
          <p:cNvPr id="241" name="Text Placeholder 240"/>
          <p:cNvSpPr>
            <a:spLocks noGrp="1"/>
          </p:cNvSpPr>
          <p:nvPr>
            <p:ph type="body" idx="10"/>
          </p:nvPr>
        </p:nvSpPr>
        <p:spPr>
          <a:xfrm>
            <a:off x="484505" y="405130"/>
            <a:ext cx="5553710" cy="51244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ctr">
              <a:lnSpc>
                <a:spcPts val="3700"/>
              </a:lnSpc>
              <a:spcAft>
                <a:spcPts val="180"/>
              </a:spcAft>
            </a:pPr>
            <a:r>
              <a:rPr lang="en-US" sz="3350" b="1" spc="-185">
                <a:solidFill>
                  <a:srgbClr val="003366"/>
                </a:solidFill>
                <a:latin typeface="Arial Unicode MS" panose="22635452340000000000" pitchFamily="2"/>
              </a:rPr>
              <a:t>Personnel Management (cont.) </a:t>
            </a:r>
          </a:p>
        </p:txBody>
      </p:sp>
      <p:sp>
        <p:nvSpPr>
          <p:cNvPr id="242" name="Text Placeholder 241"/>
          <p:cNvSpPr>
            <a:spLocks noGrp="1"/>
          </p:cNvSpPr>
          <p:nvPr>
            <p:ph type="body" idx="10"/>
          </p:nvPr>
        </p:nvSpPr>
        <p:spPr>
          <a:xfrm>
            <a:off x="725170" y="1176020"/>
            <a:ext cx="7760335" cy="72390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ctr">
              <a:lnSpc>
                <a:spcPct val="95999"/>
              </a:lnSpc>
              <a:spcAft>
                <a:spcPts val="0"/>
              </a:spcAft>
            </a:pPr>
            <a:r>
              <a:rPr lang="en-US" sz="2400" b="1" spc="-25">
                <a:solidFill>
                  <a:srgbClr val="003366"/>
                </a:solidFill>
                <a:latin typeface="Arial" panose="22635452340000000000" pitchFamily="2"/>
              </a:rPr>
              <a:t>What types of personnel management issues may the </a:t>
            </a:r>
          </a:p>
          <a:p>
            <a:pPr marL="1691640" marR="0" indent="0" algn="l">
              <a:lnSpc>
                <a:spcPct val="95999"/>
              </a:lnSpc>
              <a:spcBef>
                <a:spcPts val="0"/>
              </a:spcBef>
              <a:spcAft>
                <a:spcPts val="180"/>
              </a:spcAft>
            </a:pP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Division/Group Supervisor face? </a:t>
            </a:r>
          </a:p>
        </p:txBody>
      </p:sp>
      <p:sp>
        <p:nvSpPr>
          <p:cNvPr id="243" name="Text Placeholder 242"/>
          <p:cNvSpPr>
            <a:spLocks noGrp="1"/>
          </p:cNvSpPr>
          <p:nvPr>
            <p:ph type="body" idx="10"/>
          </p:nvPr>
        </p:nvSpPr>
        <p:spPr>
          <a:xfrm>
            <a:off x="332105" y="6102350"/>
            <a:ext cx="524510" cy="17462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81599"/>
              </a:lnSpc>
              <a:spcAft>
                <a:spcPts val="0"/>
              </a:spcAft>
            </a:pPr>
            <a:r>
              <a:rPr lang="en-US" sz="1400" b="1" spc="-85">
                <a:solidFill>
                  <a:srgbClr val="FFFFFF"/>
                </a:solidFill>
                <a:latin typeface="Arial" panose="22635452340000000000" pitchFamily="2"/>
              </a:rPr>
              <a:t>Unit 4: </a:t>
            </a:r>
          </a:p>
        </p:txBody>
      </p:sp>
      <p:sp>
        <p:nvSpPr>
          <p:cNvPr id="244" name="Text Placeholder 243"/>
          <p:cNvSpPr>
            <a:spLocks noGrp="1"/>
          </p:cNvSpPr>
          <p:nvPr>
            <p:ph type="body" idx="10"/>
          </p:nvPr>
        </p:nvSpPr>
        <p:spPr>
          <a:xfrm>
            <a:off x="332105" y="6419215"/>
            <a:ext cx="4797425" cy="21399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95999"/>
              </a:lnSpc>
              <a:spcAft>
                <a:spcPts val="0"/>
              </a:spcAft>
            </a:pPr>
            <a:r>
              <a:rPr lang="en-US" sz="1400" b="1" spc="-50">
                <a:solidFill>
                  <a:srgbClr val="FFFFFF"/>
                </a:solidFill>
                <a:latin typeface="Arial" panose="22635452340000000000" pitchFamily="2"/>
              </a:rPr>
              <a:t>Division/Group Management and Personnel Management </a:t>
            </a:r>
          </a:p>
        </p:txBody>
      </p:sp>
      <p:sp>
        <p:nvSpPr>
          <p:cNvPr id="245" name="Text Placeholder 244"/>
          <p:cNvSpPr>
            <a:spLocks noGrp="1"/>
          </p:cNvSpPr>
          <p:nvPr>
            <p:ph type="body" idx="10"/>
          </p:nvPr>
        </p:nvSpPr>
        <p:spPr>
          <a:xfrm>
            <a:off x="7668895" y="6327775"/>
            <a:ext cx="917575" cy="17780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83519"/>
              </a:lnSpc>
              <a:spcAft>
                <a:spcPts val="0"/>
              </a:spcAft>
            </a:pPr>
            <a:r>
              <a:rPr lang="en-US" sz="1400" b="1" spc="-60">
                <a:solidFill>
                  <a:srgbClr val="FFFFFF"/>
                </a:solidFill>
                <a:latin typeface="Arial" panose="22635452340000000000" pitchFamily="2"/>
              </a:rPr>
              <a:t>Visual 4-19 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idx="10"/>
          </p:nvPr>
        </p:nvSpPr>
        <p:spPr>
          <a:xfrm>
            <a:off x="27305" y="27305"/>
            <a:ext cx="9104630" cy="4243070"/>
          </a:xfrm>
          <a:prstGeom prst="rect">
            <a:avLst/>
          </a:prstGeom>
          <a:solidFill>
            <a:srgbClr val="FFFFFF"/>
          </a:solidFill>
          <a:ln w="0" cmpd="sng">
            <a:noFill/>
            <a:prstDash val="solid"/>
          </a:ln>
        </p:spPr>
        <p:txBody>
          <a:bodyPr vert="horz" lIns="0" tIns="274320" rIns="0" bIns="0" anchor="t"/>
          <a:lstStyle/>
          <a:p>
            <a:pPr marL="457200" marR="0" indent="0" algn="l">
              <a:lnSpc>
                <a:spcPts val="3700"/>
              </a:lnSpc>
              <a:spcAft>
                <a:spcPts val="0"/>
              </a:spcAft>
            </a:pPr>
            <a:r>
              <a:rPr lang="en-US" sz="3350" b="1" spc="-100">
                <a:solidFill>
                  <a:srgbClr val="003366"/>
                </a:solidFill>
                <a:latin typeface="Arial Unicode MS" panose="22635452340000000000" pitchFamily="2"/>
              </a:rPr>
              <a:t>Unit Terminal Objective </a:t>
            </a:r>
          </a:p>
          <a:p>
            <a:pPr marL="0" marR="0" indent="0" algn="ctr">
              <a:lnSpc>
                <a:spcPct val="95999"/>
              </a:lnSpc>
              <a:spcBef>
                <a:spcPts val="8640"/>
              </a:spcBef>
              <a:spcAft>
                <a:spcPts val="0"/>
              </a:spcAft>
            </a:pP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Describe the supervision and </a:t>
            </a:r>
          </a:p>
          <a:p>
            <a:pPr marL="1417320" marR="0" indent="0" algn="l">
              <a:lnSpc>
                <a:spcPct val="95999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personnel management responsibilities of the </a:t>
            </a:r>
          </a:p>
          <a:p>
            <a:pPr marL="2743200" marR="0" indent="0" algn="l">
              <a:lnSpc>
                <a:spcPct val="95999"/>
              </a:lnSpc>
              <a:spcBef>
                <a:spcPts val="0"/>
              </a:spcBef>
              <a:spcAft>
                <a:spcPts val="10080"/>
              </a:spcAft>
            </a:pP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Division/Group Supervisor. 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10"/>
          </p:nvPr>
        </p:nvSpPr>
        <p:spPr>
          <a:xfrm>
            <a:off x="332105" y="6102350"/>
            <a:ext cx="524510" cy="17462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81599"/>
              </a:lnSpc>
              <a:spcAft>
                <a:spcPts val="0"/>
              </a:spcAft>
            </a:pPr>
            <a:r>
              <a:rPr lang="en-US" sz="1400" b="1" spc="-85">
                <a:solidFill>
                  <a:srgbClr val="FFFFFF"/>
                </a:solidFill>
                <a:latin typeface="Arial" panose="22635452340000000000" pitchFamily="2"/>
              </a:rPr>
              <a:t>Unit 4: 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idx="10"/>
          </p:nvPr>
        </p:nvSpPr>
        <p:spPr>
          <a:xfrm>
            <a:off x="332105" y="6419215"/>
            <a:ext cx="4797425" cy="21399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95999"/>
              </a:lnSpc>
              <a:spcAft>
                <a:spcPts val="0"/>
              </a:spcAft>
            </a:pPr>
            <a:r>
              <a:rPr lang="en-US" sz="1400" b="1" spc="-50">
                <a:solidFill>
                  <a:srgbClr val="FFFFFF"/>
                </a:solidFill>
                <a:latin typeface="Arial" panose="22635452340000000000" pitchFamily="2"/>
              </a:rPr>
              <a:t>Division/Group Management and Personnel Management 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idx="10"/>
          </p:nvPr>
        </p:nvSpPr>
        <p:spPr>
          <a:xfrm>
            <a:off x="7766050" y="6327775"/>
            <a:ext cx="822960" cy="17780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83519"/>
              </a:lnSpc>
              <a:spcAft>
                <a:spcPts val="0"/>
              </a:spcAft>
            </a:pPr>
            <a:r>
              <a:rPr lang="en-US" sz="1400" b="1" spc="-60">
                <a:solidFill>
                  <a:srgbClr val="FFFFFF"/>
                </a:solidFill>
                <a:latin typeface="Arial" panose="22635452340000000000" pitchFamily="2"/>
              </a:rPr>
              <a:t>Visual 4-2 </a:t>
            </a: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Text Placeholder 247"/>
          <p:cNvSpPr>
            <a:spLocks noGrp="1"/>
          </p:cNvSpPr>
          <p:nvPr>
            <p:ph type="body" idx="10"/>
          </p:nvPr>
        </p:nvSpPr>
        <p:spPr>
          <a:xfrm>
            <a:off x="12065" y="6102350"/>
            <a:ext cx="9119870" cy="17462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274320" marR="0" indent="0" algn="l">
              <a:lnSpc>
                <a:spcPct val="95999"/>
              </a:lnSpc>
              <a:spcAft>
                <a:spcPts val="0"/>
              </a:spcAft>
            </a:pPr>
            <a:r>
              <a:rPr lang="en-US" sz="1400" b="1" spc="-85">
                <a:solidFill>
                  <a:srgbClr val="FFFFFF"/>
                </a:solidFill>
                <a:latin typeface="Arial" panose="22635452340000000000" pitchFamily="2"/>
              </a:rPr>
              <a:t>Unit 4: </a:t>
            </a:r>
          </a:p>
        </p:txBody>
      </p:sp>
      <p:sp>
        <p:nvSpPr>
          <p:cNvPr id="249" name="Text Placeholder 248"/>
          <p:cNvSpPr>
            <a:spLocks noGrp="1"/>
          </p:cNvSpPr>
          <p:nvPr>
            <p:ph type="body" idx="10"/>
          </p:nvPr>
        </p:nvSpPr>
        <p:spPr>
          <a:xfrm>
            <a:off x="7656830" y="6327775"/>
            <a:ext cx="1475105" cy="30543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95999"/>
              </a:lnSpc>
              <a:spcAft>
                <a:spcPts val="900"/>
              </a:spcAft>
            </a:pPr>
            <a:r>
              <a:rPr lang="en-US" sz="1400" b="1" spc="-55">
                <a:solidFill>
                  <a:srgbClr val="FFFFFF"/>
                </a:solidFill>
                <a:latin typeface="Arial" panose="22635452340000000000" pitchFamily="2"/>
              </a:rPr>
              <a:t>Visual 4-34</a:t>
            </a:r>
            <a:r>
              <a:rPr lang="en-US" sz="100" b="1" spc="-55">
                <a:solidFill>
                  <a:srgbClr val="FFFFFF"/>
                </a:solidFill>
                <a:latin typeface="Arial" panose="22635452340000000000" pitchFamily="2"/>
              </a:rPr>
              <a:t> </a:t>
            </a:r>
          </a:p>
        </p:txBody>
      </p:sp>
      <p:sp>
        <p:nvSpPr>
          <p:cNvPr id="250" name="Text Placeholder 249"/>
          <p:cNvSpPr>
            <a:spLocks noGrp="1"/>
          </p:cNvSpPr>
          <p:nvPr>
            <p:ph type="body" idx="10"/>
          </p:nvPr>
        </p:nvSpPr>
        <p:spPr>
          <a:xfrm>
            <a:off x="12065" y="6419215"/>
            <a:ext cx="5105400" cy="21399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r">
              <a:lnSpc>
                <a:spcPct val="95999"/>
              </a:lnSpc>
              <a:spcAft>
                <a:spcPts val="0"/>
              </a:spcAft>
            </a:pPr>
            <a:r>
              <a:rPr lang="en-US" sz="1400" b="1" spc="-50">
                <a:solidFill>
                  <a:srgbClr val="FFFFFF"/>
                </a:solidFill>
                <a:latin typeface="Arial" panose="22635452340000000000" pitchFamily="2"/>
              </a:rPr>
              <a:t>Division/Group Management and Personnel Management </a:t>
            </a:r>
          </a:p>
        </p:txBody>
      </p:sp>
      <p:sp>
        <p:nvSpPr>
          <p:cNvPr id="251" name="Text Placeholder 250"/>
          <p:cNvSpPr>
            <a:spLocks noGrp="1"/>
          </p:cNvSpPr>
          <p:nvPr>
            <p:ph type="body" idx="10"/>
          </p:nvPr>
        </p:nvSpPr>
        <p:spPr>
          <a:xfrm>
            <a:off x="27305" y="27305"/>
            <a:ext cx="9104630" cy="5931535"/>
          </a:xfrm>
          <a:prstGeom prst="rect">
            <a:avLst/>
          </a:prstGeom>
          <a:solidFill>
            <a:srgbClr val="FFFFFF"/>
          </a:solidFill>
          <a:ln w="0" cmpd="sng">
            <a:noFill/>
            <a:prstDash val="solid"/>
          </a:ln>
        </p:spPr>
        <p:txBody>
          <a:bodyPr vert="horz" lIns="0" tIns="320040" rIns="0" bIns="0" anchor="t"/>
          <a:lstStyle/>
          <a:p>
            <a:pPr marL="457200" marR="0" indent="0" algn="l">
              <a:lnSpc>
                <a:spcPts val="3300"/>
              </a:lnSpc>
              <a:spcAft>
                <a:spcPts val="0"/>
              </a:spcAft>
            </a:pPr>
            <a:r>
              <a:rPr lang="en-US" sz="3350" b="1" spc="-100">
                <a:solidFill>
                  <a:srgbClr val="003366"/>
                </a:solidFill>
                <a:latin typeface="Arial Unicode MS" panose="22635452340000000000" pitchFamily="2"/>
              </a:rPr>
              <a:t>Personnel Management (cont.) </a:t>
            </a:r>
          </a:p>
          <a:p>
            <a:pPr marL="457200" marR="0" indent="0" algn="l">
              <a:lnSpc>
                <a:spcPct val="95999"/>
              </a:lnSpc>
              <a:spcBef>
                <a:spcPts val="2700"/>
              </a:spcBef>
              <a:spcAft>
                <a:spcPts val="0"/>
              </a:spcAft>
            </a:pP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A unique position that may have to contend with a </a:t>
            </a:r>
          </a:p>
          <a:p>
            <a:pPr marL="457200" marR="0" indent="0" algn="l">
              <a:lnSpc>
                <a:spcPct val="95999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variety of personnel management issues: </a:t>
            </a:r>
          </a:p>
          <a:p>
            <a:pPr marL="457200" marR="0" indent="0" algn="l">
              <a:lnSpc>
                <a:spcPts val="2300"/>
              </a:lnSpc>
              <a:spcBef>
                <a:spcPts val="1620"/>
              </a:spcBef>
              <a:spcAft>
                <a:spcPts val="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Rank structures </a:t>
            </a:r>
          </a:p>
          <a:p>
            <a:pPr marL="457200" marR="0" indent="0" algn="l">
              <a:lnSpc>
                <a:spcPts val="2800"/>
              </a:lnSpc>
              <a:spcBef>
                <a:spcPts val="1260"/>
              </a:spcBef>
              <a:spcAft>
                <a:spcPts val="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People from different agencies </a:t>
            </a:r>
          </a:p>
          <a:p>
            <a:pPr marL="457200" marR="0" indent="0" algn="l">
              <a:lnSpc>
                <a:spcPts val="2700"/>
              </a:lnSpc>
              <a:spcBef>
                <a:spcPts val="1080"/>
              </a:spcBef>
              <a:spcAft>
                <a:spcPts val="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People without ICS experience </a:t>
            </a:r>
          </a:p>
          <a:p>
            <a:pPr marL="457200" marR="0" indent="0" algn="l">
              <a:lnSpc>
                <a:spcPts val="2800"/>
              </a:lnSpc>
              <a:spcBef>
                <a:spcPts val="1260"/>
              </a:spcBef>
              <a:spcAft>
                <a:spcPts val="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Emergency vs. non-emergency people </a:t>
            </a:r>
          </a:p>
          <a:p>
            <a:pPr marL="457200" marR="0" indent="0" algn="l">
              <a:lnSpc>
                <a:spcPts val="2300"/>
              </a:lnSpc>
              <a:spcBef>
                <a:spcPts val="1440"/>
              </a:spcBef>
              <a:spcAft>
                <a:spcPts val="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Volunteers </a:t>
            </a:r>
          </a:p>
          <a:p>
            <a:pPr marL="457200" marR="0" indent="0" algn="l">
              <a:lnSpc>
                <a:spcPts val="2700"/>
              </a:lnSpc>
              <a:spcBef>
                <a:spcPts val="1440"/>
              </a:spcBef>
              <a:spcAft>
                <a:spcPts val="774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Extended operational periods </a:t>
            </a: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Text Placeholder 258"/>
          <p:cNvSpPr>
            <a:spLocks noGrp="1"/>
          </p:cNvSpPr>
          <p:nvPr>
            <p:ph type="body" idx="10"/>
          </p:nvPr>
        </p:nvSpPr>
        <p:spPr>
          <a:xfrm>
            <a:off x="12065" y="6102350"/>
            <a:ext cx="9119870" cy="17462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274320" marR="0" indent="0" algn="l">
              <a:lnSpc>
                <a:spcPct val="95999"/>
              </a:lnSpc>
              <a:spcAft>
                <a:spcPts val="0"/>
              </a:spcAft>
            </a:pPr>
            <a:r>
              <a:rPr lang="en-US" sz="1400" b="1" spc="-85">
                <a:solidFill>
                  <a:srgbClr val="FFFFFF"/>
                </a:solidFill>
                <a:latin typeface="Arial" panose="22635452340000000000" pitchFamily="2"/>
              </a:rPr>
              <a:t>Unit 4: </a:t>
            </a:r>
          </a:p>
        </p:txBody>
      </p:sp>
      <p:sp>
        <p:nvSpPr>
          <p:cNvPr id="260" name="Text Placeholder 259"/>
          <p:cNvSpPr>
            <a:spLocks noGrp="1"/>
          </p:cNvSpPr>
          <p:nvPr>
            <p:ph type="body" idx="10"/>
          </p:nvPr>
        </p:nvSpPr>
        <p:spPr>
          <a:xfrm>
            <a:off x="7656830" y="6327775"/>
            <a:ext cx="1475105" cy="30543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95999"/>
              </a:lnSpc>
              <a:spcAft>
                <a:spcPts val="900"/>
              </a:spcAft>
            </a:pPr>
            <a:r>
              <a:rPr lang="en-US" sz="1400" b="1" spc="-55">
                <a:solidFill>
                  <a:srgbClr val="FFFFFF"/>
                </a:solidFill>
                <a:latin typeface="Arial" panose="22635452340000000000" pitchFamily="2"/>
              </a:rPr>
              <a:t>Visual 4-34</a:t>
            </a:r>
            <a:r>
              <a:rPr lang="en-US" sz="100" b="1" spc="-55">
                <a:solidFill>
                  <a:srgbClr val="FFFFFF"/>
                </a:solidFill>
                <a:latin typeface="Arial" panose="22635452340000000000" pitchFamily="2"/>
              </a:rPr>
              <a:t> </a:t>
            </a:r>
          </a:p>
        </p:txBody>
      </p:sp>
      <p:sp>
        <p:nvSpPr>
          <p:cNvPr id="261" name="Text Placeholder 260"/>
          <p:cNvSpPr>
            <a:spLocks noGrp="1"/>
          </p:cNvSpPr>
          <p:nvPr>
            <p:ph type="body" idx="10"/>
          </p:nvPr>
        </p:nvSpPr>
        <p:spPr>
          <a:xfrm>
            <a:off x="12065" y="6419215"/>
            <a:ext cx="5105400" cy="21399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r">
              <a:lnSpc>
                <a:spcPct val="95999"/>
              </a:lnSpc>
              <a:spcAft>
                <a:spcPts val="0"/>
              </a:spcAft>
            </a:pPr>
            <a:r>
              <a:rPr lang="en-US" sz="1400" b="1" spc="-50">
                <a:solidFill>
                  <a:srgbClr val="FFFFFF"/>
                </a:solidFill>
                <a:latin typeface="Arial" panose="22635452340000000000" pitchFamily="2"/>
              </a:rPr>
              <a:t>Division/Group Management and Personnel Management </a:t>
            </a:r>
          </a:p>
        </p:txBody>
      </p:sp>
      <p:sp>
        <p:nvSpPr>
          <p:cNvPr id="262" name="Text Placeholder 261"/>
          <p:cNvSpPr>
            <a:spLocks noGrp="1"/>
          </p:cNvSpPr>
          <p:nvPr>
            <p:ph type="body" idx="10"/>
          </p:nvPr>
        </p:nvSpPr>
        <p:spPr>
          <a:xfrm>
            <a:off x="469265" y="405130"/>
            <a:ext cx="7513320" cy="2914015"/>
          </a:xfrm>
          <a:prstGeom prst="rect">
            <a:avLst/>
          </a:prstGeom>
          <a:solidFill>
            <a:srgbClr val="FFFFFF"/>
          </a:solidFill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algn="l"/>
            <a:r>
              <a:rPr lang="en-US" sz="100"/>
              <a:t> </a:t>
            </a:r>
          </a:p>
        </p:txBody>
      </p:sp>
      <p:sp>
        <p:nvSpPr>
          <p:cNvPr id="263" name="Text Placeholder 262"/>
          <p:cNvSpPr>
            <a:spLocks noGrp="1"/>
          </p:cNvSpPr>
          <p:nvPr>
            <p:ph type="body" idx="10"/>
          </p:nvPr>
        </p:nvSpPr>
        <p:spPr>
          <a:xfrm>
            <a:off x="484505" y="405130"/>
            <a:ext cx="3212465" cy="399415"/>
          </a:xfrm>
          <a:prstGeom prst="rect">
            <a:avLst/>
          </a:prstGeom>
          <a:solidFill>
            <a:srgbClr val="FFFFFF"/>
          </a:solidFill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ctr">
              <a:lnSpc>
                <a:spcPts val="2900"/>
              </a:lnSpc>
              <a:spcAft>
                <a:spcPts val="0"/>
              </a:spcAft>
            </a:pPr>
            <a:r>
              <a:rPr lang="en-US" sz="3350" b="1" spc="-175">
                <a:solidFill>
                  <a:srgbClr val="003366"/>
                </a:solidFill>
                <a:latin typeface="Arial Unicode MS" panose="22635452340000000000" pitchFamily="2"/>
              </a:rPr>
              <a:t>Leadership Styles </a:t>
            </a:r>
          </a:p>
        </p:txBody>
      </p:sp>
      <p:sp>
        <p:nvSpPr>
          <p:cNvPr id="266" name="Text Placeholder 265"/>
          <p:cNvSpPr>
            <a:spLocks noGrp="1"/>
          </p:cNvSpPr>
          <p:nvPr>
            <p:ph type="body" idx="10"/>
          </p:nvPr>
        </p:nvSpPr>
        <p:spPr>
          <a:xfrm>
            <a:off x="472440" y="1188720"/>
            <a:ext cx="7506970" cy="2130425"/>
          </a:xfrm>
          <a:prstGeom prst="rect">
            <a:avLst/>
          </a:prstGeom>
          <a:solidFill>
            <a:srgbClr val="FFFFFF"/>
          </a:solidFill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ts val="2200"/>
              </a:lnSpc>
              <a:spcAft>
                <a:spcPts val="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Autocratic </a:t>
            </a:r>
          </a:p>
          <a:p>
            <a:pPr marL="0" marR="0" indent="0" algn="l">
              <a:lnSpc>
                <a:spcPts val="2300"/>
              </a:lnSpc>
              <a:spcBef>
                <a:spcPts val="1440"/>
              </a:spcBef>
              <a:spcAft>
                <a:spcPts val="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Laissez-faire </a:t>
            </a:r>
          </a:p>
          <a:p>
            <a:pPr marL="0" marR="0" indent="0" algn="l">
              <a:lnSpc>
                <a:spcPts val="2800"/>
              </a:lnSpc>
              <a:spcBef>
                <a:spcPts val="1260"/>
              </a:spcBef>
              <a:spcAft>
                <a:spcPts val="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Democratic or participative management </a:t>
            </a:r>
          </a:p>
          <a:p>
            <a:pPr marL="0" marR="0" indent="0" algn="ctr">
              <a:lnSpc>
                <a:spcPct val="95999"/>
              </a:lnSpc>
              <a:spcBef>
                <a:spcPts val="1260"/>
              </a:spcBef>
              <a:spcAft>
                <a:spcPts val="0"/>
              </a:spcAft>
            </a:pPr>
            <a:r>
              <a:rPr lang="en-US" sz="2400" b="1" spc="-20">
                <a:solidFill>
                  <a:srgbClr val="003366"/>
                </a:solidFill>
                <a:latin typeface="Arial" panose="22635452340000000000" pitchFamily="2"/>
              </a:rPr>
              <a:t>A Division/Group Supervisor may have to play all of </a:t>
            </a:r>
          </a:p>
          <a:p>
            <a:pPr marL="0" marR="0" indent="0" algn="l">
              <a:lnSpc>
                <a:spcPts val="1700"/>
              </a:lnSpc>
              <a:spcBef>
                <a:spcPts val="540"/>
              </a:spcBef>
              <a:spcAft>
                <a:spcPts val="0"/>
              </a:spcAft>
            </a:pP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these roles. </a:t>
            </a:r>
          </a:p>
        </p:txBody>
      </p:sp>
      <p:sp>
        <p:nvSpPr>
          <p:cNvPr id="269" name="Text Placeholder 268"/>
          <p:cNvSpPr>
            <a:spLocks noGrp="1"/>
          </p:cNvSpPr>
          <p:nvPr>
            <p:ph type="body" idx="10"/>
          </p:nvPr>
        </p:nvSpPr>
        <p:spPr>
          <a:xfrm>
            <a:off x="332105" y="6102350"/>
            <a:ext cx="524510" cy="17462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81599"/>
              </a:lnSpc>
              <a:spcAft>
                <a:spcPts val="0"/>
              </a:spcAft>
            </a:pPr>
            <a:r>
              <a:rPr lang="en-US" sz="1400" b="1" spc="-85">
                <a:solidFill>
                  <a:srgbClr val="FFFFFF"/>
                </a:solidFill>
                <a:latin typeface="Arial" panose="22635452340000000000" pitchFamily="2"/>
              </a:rPr>
              <a:t>Unit 4: </a:t>
            </a:r>
          </a:p>
        </p:txBody>
      </p:sp>
      <p:sp>
        <p:nvSpPr>
          <p:cNvPr id="270" name="Text Placeholder 269"/>
          <p:cNvSpPr>
            <a:spLocks noGrp="1"/>
          </p:cNvSpPr>
          <p:nvPr>
            <p:ph type="body" idx="10"/>
          </p:nvPr>
        </p:nvSpPr>
        <p:spPr>
          <a:xfrm>
            <a:off x="332105" y="6419215"/>
            <a:ext cx="4797425" cy="21399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95999"/>
              </a:lnSpc>
              <a:spcAft>
                <a:spcPts val="0"/>
              </a:spcAft>
              <a:tabLst>
                <a:tab pos="3034665" algn="l"/>
                <a:tab pos="4794885" algn="r"/>
              </a:tabLst>
            </a:pPr>
            <a:r>
              <a:rPr lang="en-US" sz="1400" b="1" spc="-100">
                <a:solidFill>
                  <a:srgbClr val="FFFFFF"/>
                </a:solidFill>
                <a:latin typeface="Arial" panose="22635452340000000000" pitchFamily="2"/>
              </a:rPr>
              <a:t>Division/Group Management </a:t>
            </a:r>
            <a:r>
              <a:rPr lang="en-US" sz="1400" b="1" u="sng" spc="-100">
                <a:solidFill>
                  <a:srgbClr val="FFFFFF"/>
                </a:solidFill>
                <a:latin typeface="Arial" panose="22635452340000000000" pitchFamily="2"/>
              </a:rPr>
              <a:t>and </a:t>
            </a:r>
            <a:r>
              <a:rPr lang="en-US" sz="1400" b="1" u="sng" spc="-405">
                <a:solidFill>
                  <a:srgbClr val="FFFFFF"/>
                </a:solidFill>
                <a:latin typeface="Arial" panose="22635452340000000000" pitchFamily="2"/>
              </a:rPr>
              <a:t>Personnel </a:t>
            </a:r>
            <a:r>
              <a:rPr lang="en-US" sz="1400" b="1" u="sng" spc="-245">
                <a:solidFill>
                  <a:srgbClr val="FFFFFF"/>
                </a:solidFill>
                <a:latin typeface="Arial" panose="22635452340000000000" pitchFamily="2"/>
              </a:rPr>
              <a:t>Management </a:t>
            </a:r>
          </a:p>
        </p:txBody>
      </p:sp>
      <p:sp>
        <p:nvSpPr>
          <p:cNvPr id="271" name="Text Placeholder 270"/>
          <p:cNvSpPr>
            <a:spLocks noGrp="1"/>
          </p:cNvSpPr>
          <p:nvPr>
            <p:ph type="body" idx="10"/>
          </p:nvPr>
        </p:nvSpPr>
        <p:spPr>
          <a:xfrm>
            <a:off x="7668895" y="6327775"/>
            <a:ext cx="899160" cy="17780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83519"/>
              </a:lnSpc>
              <a:spcAft>
                <a:spcPts val="0"/>
              </a:spcAft>
            </a:pPr>
            <a:r>
              <a:rPr lang="en-US" sz="1400" b="1" spc="-75">
                <a:solidFill>
                  <a:srgbClr val="FFFFFF"/>
                </a:solidFill>
                <a:latin typeface="Arial" panose="22635452340000000000" pitchFamily="2"/>
              </a:rPr>
              <a:t>Visual 4-21 </a:t>
            </a: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Text Placeholder 277"/>
          <p:cNvSpPr>
            <a:spLocks noGrp="1"/>
          </p:cNvSpPr>
          <p:nvPr>
            <p:ph type="body" idx="10"/>
          </p:nvPr>
        </p:nvSpPr>
        <p:spPr>
          <a:xfrm>
            <a:off x="12065" y="6102350"/>
            <a:ext cx="9119870" cy="17462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274320" marR="0" indent="0" algn="l">
              <a:lnSpc>
                <a:spcPct val="95999"/>
              </a:lnSpc>
              <a:spcAft>
                <a:spcPts val="0"/>
              </a:spcAft>
            </a:pPr>
            <a:r>
              <a:rPr lang="en-US" sz="1400" b="1" spc="-85">
                <a:solidFill>
                  <a:srgbClr val="FFFFFF"/>
                </a:solidFill>
                <a:latin typeface="Arial" panose="22635452340000000000" pitchFamily="2"/>
              </a:rPr>
              <a:t>Unit 4: </a:t>
            </a:r>
          </a:p>
        </p:txBody>
      </p:sp>
      <p:sp>
        <p:nvSpPr>
          <p:cNvPr id="279" name="Text Placeholder 278"/>
          <p:cNvSpPr>
            <a:spLocks noGrp="1"/>
          </p:cNvSpPr>
          <p:nvPr>
            <p:ph type="body" idx="10"/>
          </p:nvPr>
        </p:nvSpPr>
        <p:spPr>
          <a:xfrm>
            <a:off x="7656830" y="6327775"/>
            <a:ext cx="1475105" cy="30543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95999"/>
              </a:lnSpc>
              <a:spcAft>
                <a:spcPts val="900"/>
              </a:spcAft>
            </a:pPr>
            <a:r>
              <a:rPr lang="en-US" sz="1400" b="1" spc="-55">
                <a:solidFill>
                  <a:srgbClr val="FFFFFF"/>
                </a:solidFill>
                <a:latin typeface="Arial" panose="22635452340000000000" pitchFamily="2"/>
              </a:rPr>
              <a:t>Visual 4-34</a:t>
            </a:r>
            <a:r>
              <a:rPr lang="en-US" sz="100" b="1" spc="-55">
                <a:solidFill>
                  <a:srgbClr val="FFFFFF"/>
                </a:solidFill>
                <a:latin typeface="Arial" panose="22635452340000000000" pitchFamily="2"/>
              </a:rPr>
              <a:t> </a:t>
            </a:r>
          </a:p>
        </p:txBody>
      </p:sp>
      <p:sp>
        <p:nvSpPr>
          <p:cNvPr id="280" name="Text Placeholder 279"/>
          <p:cNvSpPr>
            <a:spLocks noGrp="1"/>
          </p:cNvSpPr>
          <p:nvPr>
            <p:ph type="body" idx="10"/>
          </p:nvPr>
        </p:nvSpPr>
        <p:spPr>
          <a:xfrm>
            <a:off x="12065" y="6419215"/>
            <a:ext cx="5105400" cy="21399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r">
              <a:lnSpc>
                <a:spcPct val="95999"/>
              </a:lnSpc>
              <a:spcAft>
                <a:spcPts val="0"/>
              </a:spcAft>
            </a:pPr>
            <a:r>
              <a:rPr lang="en-US" sz="1400" b="1" spc="-50">
                <a:solidFill>
                  <a:srgbClr val="FFFFFF"/>
                </a:solidFill>
                <a:latin typeface="Arial" panose="22635452340000000000" pitchFamily="2"/>
              </a:rPr>
              <a:t>Division/Group Management and Personnel Management </a:t>
            </a:r>
          </a:p>
        </p:txBody>
      </p:sp>
      <p:sp>
        <p:nvSpPr>
          <p:cNvPr id="281" name="Text Placeholder 280"/>
          <p:cNvSpPr>
            <a:spLocks noGrp="1"/>
          </p:cNvSpPr>
          <p:nvPr>
            <p:ph type="body" idx="10"/>
          </p:nvPr>
        </p:nvSpPr>
        <p:spPr>
          <a:xfrm>
            <a:off x="27305" y="27305"/>
            <a:ext cx="9104630" cy="5861685"/>
          </a:xfrm>
          <a:prstGeom prst="rect">
            <a:avLst/>
          </a:prstGeom>
          <a:solidFill>
            <a:srgbClr val="FFFFFF"/>
          </a:solidFill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algn="l"/>
            <a:r>
              <a:rPr lang="en-US" sz="100"/>
              <a:t> </a:t>
            </a:r>
          </a:p>
        </p:txBody>
      </p:sp>
      <p:sp>
        <p:nvSpPr>
          <p:cNvPr id="282" name="Text Placeholder 281"/>
          <p:cNvSpPr>
            <a:spLocks noGrp="1"/>
          </p:cNvSpPr>
          <p:nvPr>
            <p:ph type="body" idx="10"/>
          </p:nvPr>
        </p:nvSpPr>
        <p:spPr>
          <a:xfrm>
            <a:off x="472440" y="27305"/>
            <a:ext cx="8659495" cy="87439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297180" rIns="0" bIns="0" anchor="t"/>
          <a:lstStyle/>
          <a:p>
            <a:pPr marL="0" marR="0" indent="0" algn="l">
              <a:lnSpc>
                <a:spcPts val="3600"/>
              </a:lnSpc>
              <a:spcAft>
                <a:spcPts val="720"/>
              </a:spcAft>
            </a:pPr>
            <a:r>
              <a:rPr lang="en-US" sz="3350" b="1" spc="-100">
                <a:solidFill>
                  <a:srgbClr val="003366"/>
                </a:solidFill>
                <a:latin typeface="Arial Unicode MS" panose="22635452340000000000" pitchFamily="2"/>
              </a:rPr>
              <a:t>Supervision </a:t>
            </a:r>
          </a:p>
        </p:txBody>
      </p:sp>
      <p:sp>
        <p:nvSpPr>
          <p:cNvPr id="283" name="Text Placeholder 282"/>
          <p:cNvSpPr>
            <a:spLocks noGrp="1"/>
          </p:cNvSpPr>
          <p:nvPr>
            <p:ph type="body" idx="10"/>
          </p:nvPr>
        </p:nvSpPr>
        <p:spPr>
          <a:xfrm>
            <a:off x="481330" y="901700"/>
            <a:ext cx="8650605" cy="220726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251460" rIns="0" bIns="0" anchor="t"/>
          <a:lstStyle/>
          <a:p>
            <a:pPr marL="0" marR="0" indent="0" algn="l">
              <a:lnSpc>
                <a:spcPct val="83519"/>
              </a:lnSpc>
              <a:spcAft>
                <a:spcPts val="0"/>
              </a:spcAft>
            </a:pP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See and be seen: </a:t>
            </a:r>
          </a:p>
          <a:p>
            <a:pPr marL="0" marR="0" indent="0" algn="l">
              <a:lnSpc>
                <a:spcPts val="2800"/>
              </a:lnSpc>
              <a:spcBef>
                <a:spcPts val="1260"/>
              </a:spcBef>
              <a:spcAft>
                <a:spcPts val="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Monitor progress </a:t>
            </a:r>
          </a:p>
          <a:p>
            <a:pPr marL="0" marR="0" indent="0" algn="l">
              <a:lnSpc>
                <a:spcPts val="2300"/>
              </a:lnSpc>
              <a:spcBef>
                <a:spcPts val="1440"/>
              </a:spcBef>
              <a:spcAft>
                <a:spcPts val="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Coordinate activities </a:t>
            </a:r>
          </a:p>
          <a:p>
            <a:pPr marL="0" marR="0" indent="0" algn="l">
              <a:lnSpc>
                <a:spcPts val="2800"/>
              </a:lnSpc>
              <a:spcBef>
                <a:spcPts val="1440"/>
              </a:spcBef>
              <a:spcAft>
                <a:spcPts val="54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Provide the opportunity to communicate </a:t>
            </a: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Text Placeholder 292"/>
          <p:cNvSpPr>
            <a:spLocks noGrp="1"/>
          </p:cNvSpPr>
          <p:nvPr>
            <p:ph type="body" idx="10"/>
          </p:nvPr>
        </p:nvSpPr>
        <p:spPr>
          <a:xfrm>
            <a:off x="12065" y="6102350"/>
            <a:ext cx="9119870" cy="17462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274320" marR="0" indent="0" algn="l">
              <a:lnSpc>
                <a:spcPct val="95999"/>
              </a:lnSpc>
              <a:spcAft>
                <a:spcPts val="0"/>
              </a:spcAft>
            </a:pPr>
            <a:r>
              <a:rPr lang="en-US" sz="1400" b="1" spc="-85">
                <a:solidFill>
                  <a:srgbClr val="FFFFFF"/>
                </a:solidFill>
                <a:latin typeface="Arial" panose="22635452340000000000" pitchFamily="2"/>
              </a:rPr>
              <a:t>Unit 4: </a:t>
            </a:r>
          </a:p>
        </p:txBody>
      </p:sp>
      <p:sp>
        <p:nvSpPr>
          <p:cNvPr id="294" name="Text Placeholder 293"/>
          <p:cNvSpPr>
            <a:spLocks noGrp="1"/>
          </p:cNvSpPr>
          <p:nvPr>
            <p:ph type="body" idx="10"/>
          </p:nvPr>
        </p:nvSpPr>
        <p:spPr>
          <a:xfrm>
            <a:off x="7656830" y="6327775"/>
            <a:ext cx="1475105" cy="30543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95999"/>
              </a:lnSpc>
              <a:spcAft>
                <a:spcPts val="900"/>
              </a:spcAft>
            </a:pPr>
            <a:r>
              <a:rPr lang="en-US" sz="1400" b="1" spc="-55">
                <a:solidFill>
                  <a:srgbClr val="FFFFFF"/>
                </a:solidFill>
                <a:latin typeface="Arial" panose="22635452340000000000" pitchFamily="2"/>
              </a:rPr>
              <a:t>Visual 4-34</a:t>
            </a:r>
            <a:r>
              <a:rPr lang="en-US" sz="100" b="1" spc="-55">
                <a:solidFill>
                  <a:srgbClr val="FFFFFF"/>
                </a:solidFill>
                <a:latin typeface="Arial" panose="22635452340000000000" pitchFamily="2"/>
              </a:rPr>
              <a:t> </a:t>
            </a:r>
          </a:p>
        </p:txBody>
      </p:sp>
      <p:sp>
        <p:nvSpPr>
          <p:cNvPr id="295" name="Text Placeholder 294"/>
          <p:cNvSpPr>
            <a:spLocks noGrp="1"/>
          </p:cNvSpPr>
          <p:nvPr>
            <p:ph type="body" idx="10"/>
          </p:nvPr>
        </p:nvSpPr>
        <p:spPr>
          <a:xfrm>
            <a:off x="12065" y="6419215"/>
            <a:ext cx="5105400" cy="21399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r">
              <a:lnSpc>
                <a:spcPct val="95999"/>
              </a:lnSpc>
              <a:spcAft>
                <a:spcPts val="0"/>
              </a:spcAft>
            </a:pPr>
            <a:r>
              <a:rPr lang="en-US" sz="1400" b="1" spc="-50">
                <a:solidFill>
                  <a:srgbClr val="FFFFFF"/>
                </a:solidFill>
                <a:latin typeface="Arial" panose="22635452340000000000" pitchFamily="2"/>
              </a:rPr>
              <a:t>Division/Group Management and Personnel Management </a:t>
            </a:r>
          </a:p>
        </p:txBody>
      </p:sp>
      <p:sp>
        <p:nvSpPr>
          <p:cNvPr id="296" name="Text Placeholder 295"/>
          <p:cNvSpPr>
            <a:spLocks noGrp="1"/>
          </p:cNvSpPr>
          <p:nvPr>
            <p:ph type="body" idx="10"/>
          </p:nvPr>
        </p:nvSpPr>
        <p:spPr>
          <a:xfrm>
            <a:off x="487680" y="408305"/>
            <a:ext cx="7885430" cy="3569335"/>
          </a:xfrm>
          <a:prstGeom prst="rect">
            <a:avLst/>
          </a:prstGeom>
          <a:solidFill>
            <a:srgbClr val="FFFFFF"/>
          </a:solidFill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algn="l"/>
            <a:r>
              <a:rPr lang="en-US" sz="100"/>
              <a:t> </a:t>
            </a:r>
          </a:p>
        </p:txBody>
      </p:sp>
      <p:sp>
        <p:nvSpPr>
          <p:cNvPr id="297" name="Text Placeholder 296"/>
          <p:cNvSpPr>
            <a:spLocks noGrp="1"/>
          </p:cNvSpPr>
          <p:nvPr>
            <p:ph type="body" idx="10"/>
          </p:nvPr>
        </p:nvSpPr>
        <p:spPr>
          <a:xfrm>
            <a:off x="490855" y="411480"/>
            <a:ext cx="4492625" cy="387350"/>
          </a:xfrm>
          <a:prstGeom prst="rect">
            <a:avLst/>
          </a:prstGeom>
          <a:solidFill>
            <a:srgbClr val="FFFFFF"/>
          </a:solidFill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ctr">
              <a:lnSpc>
                <a:spcPts val="2800"/>
              </a:lnSpc>
              <a:spcAft>
                <a:spcPts val="0"/>
              </a:spcAft>
            </a:pPr>
            <a:r>
              <a:rPr lang="en-US" sz="3350" b="1" spc="-100">
                <a:solidFill>
                  <a:srgbClr val="003366"/>
                </a:solidFill>
                <a:latin typeface="Arial Unicode MS" panose="22635452340000000000" pitchFamily="2"/>
              </a:rPr>
              <a:t>Instructions/Expectations </a:t>
            </a:r>
          </a:p>
        </p:txBody>
      </p:sp>
      <p:sp>
        <p:nvSpPr>
          <p:cNvPr id="300" name="Text Placeholder 299"/>
          <p:cNvSpPr>
            <a:spLocks noGrp="1"/>
          </p:cNvSpPr>
          <p:nvPr>
            <p:ph type="body" idx="10"/>
          </p:nvPr>
        </p:nvSpPr>
        <p:spPr>
          <a:xfrm>
            <a:off x="494030" y="1188720"/>
            <a:ext cx="7875905" cy="2788920"/>
          </a:xfrm>
          <a:prstGeom prst="rect">
            <a:avLst/>
          </a:prstGeom>
          <a:solidFill>
            <a:srgbClr val="FFFFFF"/>
          </a:solidFill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ctr">
              <a:lnSpc>
                <a:spcPct val="95999"/>
              </a:lnSpc>
              <a:spcAft>
                <a:spcPts val="0"/>
              </a:spcAft>
            </a:pPr>
            <a:r>
              <a:rPr lang="en-US" sz="2400" b="1" spc="-25">
                <a:solidFill>
                  <a:srgbClr val="003366"/>
                </a:solidFill>
                <a:latin typeface="Arial" panose="22635452340000000000" pitchFamily="2"/>
              </a:rPr>
              <a:t>Must communicate instructions and expectations well: </a:t>
            </a:r>
          </a:p>
          <a:p>
            <a:pPr marL="0" marR="0" indent="0" algn="l">
              <a:lnSpc>
                <a:spcPts val="2800"/>
              </a:lnSpc>
              <a:spcBef>
                <a:spcPts val="900"/>
              </a:spcBef>
              <a:spcAft>
                <a:spcPts val="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In briefings </a:t>
            </a:r>
          </a:p>
          <a:p>
            <a:pPr marL="0" marR="0" indent="0" algn="l">
              <a:lnSpc>
                <a:spcPts val="2300"/>
              </a:lnSpc>
              <a:spcBef>
                <a:spcPts val="1260"/>
              </a:spcBef>
              <a:spcAft>
                <a:spcPts val="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One-on-one </a:t>
            </a:r>
          </a:p>
          <a:p>
            <a:pPr marL="0" marR="0" indent="0" algn="l">
              <a:lnSpc>
                <a:spcPts val="2700"/>
              </a:lnSpc>
              <a:spcBef>
                <a:spcPts val="1260"/>
              </a:spcBef>
              <a:spcAft>
                <a:spcPts val="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Request feedback </a:t>
            </a:r>
          </a:p>
          <a:p>
            <a:pPr marL="0" marR="0" indent="0" algn="l">
              <a:lnSpc>
                <a:spcPts val="2800"/>
              </a:lnSpc>
              <a:spcBef>
                <a:spcPts val="1080"/>
              </a:spcBef>
              <a:spcAft>
                <a:spcPts val="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Clarify </a:t>
            </a:r>
          </a:p>
          <a:p>
            <a:pPr marL="0" marR="0" indent="0" algn="l">
              <a:lnSpc>
                <a:spcPts val="1800"/>
              </a:lnSpc>
              <a:spcBef>
                <a:spcPts val="1800"/>
              </a:spcBef>
              <a:spcAft>
                <a:spcPts val="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Evaluate </a:t>
            </a:r>
          </a:p>
        </p:txBody>
      </p:sp>
      <p:sp>
        <p:nvSpPr>
          <p:cNvPr id="303" name="Text Placeholder 302"/>
          <p:cNvSpPr>
            <a:spLocks noGrp="1"/>
          </p:cNvSpPr>
          <p:nvPr>
            <p:ph type="body" idx="10"/>
          </p:nvPr>
        </p:nvSpPr>
        <p:spPr>
          <a:xfrm>
            <a:off x="332105" y="6102350"/>
            <a:ext cx="524510" cy="17462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81599"/>
              </a:lnSpc>
              <a:spcAft>
                <a:spcPts val="0"/>
              </a:spcAft>
            </a:pPr>
            <a:r>
              <a:rPr lang="en-US" sz="1400" b="1" spc="-85">
                <a:solidFill>
                  <a:srgbClr val="FFFFFF"/>
                </a:solidFill>
                <a:latin typeface="Arial" panose="22635452340000000000" pitchFamily="2"/>
              </a:rPr>
              <a:t>Unit 4: </a:t>
            </a:r>
          </a:p>
        </p:txBody>
      </p:sp>
      <p:sp>
        <p:nvSpPr>
          <p:cNvPr id="304" name="Text Placeholder 303"/>
          <p:cNvSpPr>
            <a:spLocks noGrp="1"/>
          </p:cNvSpPr>
          <p:nvPr>
            <p:ph type="body" idx="10"/>
          </p:nvPr>
        </p:nvSpPr>
        <p:spPr>
          <a:xfrm>
            <a:off x="332105" y="6419215"/>
            <a:ext cx="4797425" cy="21399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95999"/>
              </a:lnSpc>
              <a:spcAft>
                <a:spcPts val="0"/>
              </a:spcAft>
            </a:pPr>
            <a:r>
              <a:rPr lang="en-US" sz="1400" b="1" spc="-50">
                <a:solidFill>
                  <a:srgbClr val="FFFFFF"/>
                </a:solidFill>
                <a:latin typeface="Arial" panose="22635452340000000000" pitchFamily="2"/>
              </a:rPr>
              <a:t>Division/Group Management and Personnel Management </a:t>
            </a:r>
          </a:p>
        </p:txBody>
      </p:sp>
      <p:sp>
        <p:nvSpPr>
          <p:cNvPr id="305" name="Text Placeholder 304"/>
          <p:cNvSpPr>
            <a:spLocks noGrp="1"/>
          </p:cNvSpPr>
          <p:nvPr>
            <p:ph type="body" idx="10"/>
          </p:nvPr>
        </p:nvSpPr>
        <p:spPr>
          <a:xfrm>
            <a:off x="7668895" y="6327775"/>
            <a:ext cx="920115" cy="17780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83519"/>
              </a:lnSpc>
              <a:spcAft>
                <a:spcPts val="0"/>
              </a:spcAft>
            </a:pPr>
            <a:r>
              <a:rPr lang="en-US" sz="1400" b="1" spc="-60">
                <a:solidFill>
                  <a:srgbClr val="FFFFFF"/>
                </a:solidFill>
                <a:latin typeface="Arial" panose="22635452340000000000" pitchFamily="2"/>
              </a:rPr>
              <a:t>Visual 4-23 </a:t>
            </a: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Text Placeholder 311"/>
          <p:cNvSpPr>
            <a:spLocks noGrp="1"/>
          </p:cNvSpPr>
          <p:nvPr>
            <p:ph type="body" idx="10"/>
          </p:nvPr>
        </p:nvSpPr>
        <p:spPr>
          <a:xfrm>
            <a:off x="12065" y="6102350"/>
            <a:ext cx="9119870" cy="17462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274320" marR="0" indent="0" algn="l">
              <a:lnSpc>
                <a:spcPct val="95999"/>
              </a:lnSpc>
              <a:spcAft>
                <a:spcPts val="0"/>
              </a:spcAft>
            </a:pPr>
            <a:r>
              <a:rPr lang="en-US" sz="1400" b="1" spc="-85">
                <a:solidFill>
                  <a:srgbClr val="FFFFFF"/>
                </a:solidFill>
                <a:latin typeface="Arial" panose="22635452340000000000" pitchFamily="2"/>
              </a:rPr>
              <a:t>Unit 4: </a:t>
            </a:r>
          </a:p>
        </p:txBody>
      </p:sp>
      <p:sp>
        <p:nvSpPr>
          <p:cNvPr id="313" name="Text Placeholder 312"/>
          <p:cNvSpPr>
            <a:spLocks noGrp="1"/>
          </p:cNvSpPr>
          <p:nvPr>
            <p:ph type="body" idx="10"/>
          </p:nvPr>
        </p:nvSpPr>
        <p:spPr>
          <a:xfrm>
            <a:off x="7656830" y="6327775"/>
            <a:ext cx="1475105" cy="30543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95999"/>
              </a:lnSpc>
              <a:spcAft>
                <a:spcPts val="900"/>
              </a:spcAft>
            </a:pPr>
            <a:r>
              <a:rPr lang="en-US" sz="1400" b="1" spc="-55">
                <a:solidFill>
                  <a:srgbClr val="FFFFFF"/>
                </a:solidFill>
                <a:latin typeface="Arial" panose="22635452340000000000" pitchFamily="2"/>
              </a:rPr>
              <a:t>Visual 4-34</a:t>
            </a:r>
            <a:r>
              <a:rPr lang="en-US" sz="100" b="1" spc="-55">
                <a:solidFill>
                  <a:srgbClr val="FFFFFF"/>
                </a:solidFill>
                <a:latin typeface="Arial" panose="22635452340000000000" pitchFamily="2"/>
              </a:rPr>
              <a:t> </a:t>
            </a:r>
          </a:p>
        </p:txBody>
      </p:sp>
      <p:sp>
        <p:nvSpPr>
          <p:cNvPr id="314" name="Text Placeholder 313"/>
          <p:cNvSpPr>
            <a:spLocks noGrp="1"/>
          </p:cNvSpPr>
          <p:nvPr>
            <p:ph type="body" idx="10"/>
          </p:nvPr>
        </p:nvSpPr>
        <p:spPr>
          <a:xfrm>
            <a:off x="12065" y="6419215"/>
            <a:ext cx="5105400" cy="21399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r">
              <a:lnSpc>
                <a:spcPct val="95999"/>
              </a:lnSpc>
              <a:spcAft>
                <a:spcPts val="0"/>
              </a:spcAft>
            </a:pPr>
            <a:r>
              <a:rPr lang="en-US" sz="1400" b="1" spc="-50">
                <a:solidFill>
                  <a:srgbClr val="FFFFFF"/>
                </a:solidFill>
                <a:latin typeface="Arial" panose="22635452340000000000" pitchFamily="2"/>
              </a:rPr>
              <a:t>Division/Group Management and Personnel Management </a:t>
            </a:r>
          </a:p>
        </p:txBody>
      </p:sp>
      <p:sp>
        <p:nvSpPr>
          <p:cNvPr id="315" name="Text Placeholder 314"/>
          <p:cNvSpPr>
            <a:spLocks noGrp="1"/>
          </p:cNvSpPr>
          <p:nvPr>
            <p:ph type="body" idx="10"/>
          </p:nvPr>
        </p:nvSpPr>
        <p:spPr>
          <a:xfrm>
            <a:off x="8890" y="8890"/>
            <a:ext cx="9135110" cy="6093460"/>
          </a:xfrm>
          <a:prstGeom prst="rect">
            <a:avLst/>
          </a:prstGeom>
          <a:solidFill>
            <a:srgbClr val="96A3AF"/>
          </a:solidFill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algn="l"/>
            <a:r>
              <a:rPr lang="en-US" sz="100"/>
              <a:t> </a:t>
            </a:r>
          </a:p>
        </p:txBody>
      </p:sp>
      <p:sp>
        <p:nvSpPr>
          <p:cNvPr id="318" name="Text Placeholder 317"/>
          <p:cNvSpPr>
            <a:spLocks noGrp="1"/>
          </p:cNvSpPr>
          <p:nvPr>
            <p:ph type="body" idx="10"/>
          </p:nvPr>
        </p:nvSpPr>
        <p:spPr>
          <a:xfrm>
            <a:off x="463550" y="411480"/>
            <a:ext cx="5836920" cy="50292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ctr">
              <a:lnSpc>
                <a:spcPts val="3600"/>
              </a:lnSpc>
              <a:spcAft>
                <a:spcPts val="180"/>
              </a:spcAft>
            </a:pPr>
            <a:r>
              <a:rPr lang="en-US" sz="3350" b="1" spc="-95">
                <a:solidFill>
                  <a:srgbClr val="013365"/>
                </a:solidFill>
                <a:latin typeface="Arial Unicode MS" panose="22635452340000000000" pitchFamily="2"/>
              </a:rPr>
              <a:t>Team Building and Maintenance </a:t>
            </a:r>
          </a:p>
        </p:txBody>
      </p:sp>
      <p:sp>
        <p:nvSpPr>
          <p:cNvPr id="319" name="Text Placeholder 318"/>
          <p:cNvSpPr>
            <a:spLocks noGrp="1"/>
          </p:cNvSpPr>
          <p:nvPr>
            <p:ph type="body" idx="10"/>
          </p:nvPr>
        </p:nvSpPr>
        <p:spPr>
          <a:xfrm>
            <a:off x="1554480" y="1176020"/>
            <a:ext cx="6108065" cy="36385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ctr">
              <a:lnSpc>
                <a:spcPct val="95999"/>
              </a:lnSpc>
              <a:spcAft>
                <a:spcPts val="0"/>
              </a:spcAft>
            </a:pPr>
            <a:r>
              <a:rPr lang="en-US" sz="2400" b="1" spc="-25">
                <a:solidFill>
                  <a:srgbClr val="013365"/>
                </a:solidFill>
                <a:latin typeface="Arial" panose="22635452340000000000" pitchFamily="2"/>
              </a:rPr>
              <a:t>Seven Practices of Highly Effective Teams </a:t>
            </a: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Text Placeholder 321"/>
          <p:cNvSpPr>
            <a:spLocks noGrp="1"/>
          </p:cNvSpPr>
          <p:nvPr>
            <p:ph type="body" idx="10"/>
          </p:nvPr>
        </p:nvSpPr>
        <p:spPr>
          <a:xfrm>
            <a:off x="12065" y="6102350"/>
            <a:ext cx="9119870" cy="17462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274320" marR="0" indent="0" algn="l">
              <a:lnSpc>
                <a:spcPct val="95999"/>
              </a:lnSpc>
              <a:spcAft>
                <a:spcPts val="0"/>
              </a:spcAft>
            </a:pPr>
            <a:r>
              <a:rPr lang="en-US" sz="1400" b="1" spc="-85">
                <a:solidFill>
                  <a:srgbClr val="FFFFFF"/>
                </a:solidFill>
                <a:latin typeface="Arial" panose="22635452340000000000" pitchFamily="2"/>
              </a:rPr>
              <a:t>Unit 4: </a:t>
            </a:r>
          </a:p>
        </p:txBody>
      </p:sp>
      <p:sp>
        <p:nvSpPr>
          <p:cNvPr id="323" name="Text Placeholder 322"/>
          <p:cNvSpPr>
            <a:spLocks noGrp="1"/>
          </p:cNvSpPr>
          <p:nvPr>
            <p:ph type="body" idx="10"/>
          </p:nvPr>
        </p:nvSpPr>
        <p:spPr>
          <a:xfrm>
            <a:off x="7656830" y="6327775"/>
            <a:ext cx="1475105" cy="30543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95999"/>
              </a:lnSpc>
              <a:spcAft>
                <a:spcPts val="900"/>
              </a:spcAft>
            </a:pPr>
            <a:r>
              <a:rPr lang="en-US" sz="1400" b="1" spc="-55">
                <a:solidFill>
                  <a:srgbClr val="FFFFFF"/>
                </a:solidFill>
                <a:latin typeface="Arial" panose="22635452340000000000" pitchFamily="2"/>
              </a:rPr>
              <a:t>Visual 4-34</a:t>
            </a:r>
            <a:r>
              <a:rPr lang="en-US" sz="100" b="1" spc="-55">
                <a:solidFill>
                  <a:srgbClr val="FFFFFF"/>
                </a:solidFill>
                <a:latin typeface="Arial" panose="22635452340000000000" pitchFamily="2"/>
              </a:rPr>
              <a:t> </a:t>
            </a:r>
          </a:p>
        </p:txBody>
      </p:sp>
      <p:sp>
        <p:nvSpPr>
          <p:cNvPr id="324" name="Text Placeholder 323"/>
          <p:cNvSpPr>
            <a:spLocks noGrp="1"/>
          </p:cNvSpPr>
          <p:nvPr>
            <p:ph type="body" idx="10"/>
          </p:nvPr>
        </p:nvSpPr>
        <p:spPr>
          <a:xfrm>
            <a:off x="12065" y="6419215"/>
            <a:ext cx="5105400" cy="21399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r">
              <a:lnSpc>
                <a:spcPct val="95999"/>
              </a:lnSpc>
              <a:spcAft>
                <a:spcPts val="0"/>
              </a:spcAft>
            </a:pPr>
            <a:r>
              <a:rPr lang="en-US" sz="1400" b="1" spc="-50">
                <a:solidFill>
                  <a:srgbClr val="FFFFFF"/>
                </a:solidFill>
                <a:latin typeface="Arial" panose="22635452340000000000" pitchFamily="2"/>
              </a:rPr>
              <a:t>Division/Group Management and Personnel Management </a:t>
            </a:r>
          </a:p>
        </p:txBody>
      </p:sp>
      <p:sp>
        <p:nvSpPr>
          <p:cNvPr id="325" name="Text Placeholder 324"/>
          <p:cNvSpPr>
            <a:spLocks noGrp="1"/>
          </p:cNvSpPr>
          <p:nvPr>
            <p:ph type="body" idx="10"/>
          </p:nvPr>
        </p:nvSpPr>
        <p:spPr>
          <a:xfrm>
            <a:off x="27305" y="27305"/>
            <a:ext cx="9104630" cy="5931535"/>
          </a:xfrm>
          <a:prstGeom prst="rect">
            <a:avLst/>
          </a:prstGeom>
          <a:solidFill>
            <a:srgbClr val="FFFFFF"/>
          </a:solidFill>
          <a:ln w="0" cmpd="sng">
            <a:noFill/>
            <a:prstDash val="solid"/>
          </a:ln>
        </p:spPr>
        <p:txBody>
          <a:bodyPr vert="horz" lIns="0" tIns="274320" rIns="0" bIns="0" anchor="t"/>
          <a:lstStyle/>
          <a:p>
            <a:pPr marL="411480" marR="0" indent="0" algn="l">
              <a:lnSpc>
                <a:spcPts val="3700"/>
              </a:lnSpc>
              <a:spcAft>
                <a:spcPts val="0"/>
              </a:spcAft>
            </a:pPr>
            <a:r>
              <a:rPr lang="en-US" sz="3350" b="1" spc="-70">
                <a:solidFill>
                  <a:srgbClr val="003366"/>
                </a:solidFill>
                <a:latin typeface="Arial Unicode MS" panose="22635452340000000000" pitchFamily="2"/>
              </a:rPr>
              <a:t>Team Building and Maintenance (cont.) </a:t>
            </a:r>
          </a:p>
          <a:p>
            <a:pPr marL="411480" marR="0" indent="0" algn="l">
              <a:lnSpc>
                <a:spcPct val="95999"/>
              </a:lnSpc>
              <a:spcBef>
                <a:spcPts val="2700"/>
              </a:spcBef>
              <a:spcAft>
                <a:spcPts val="0"/>
              </a:spcAft>
            </a:pP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Seven Practices of Highly Effective Teams </a:t>
            </a:r>
          </a:p>
          <a:p>
            <a:pPr marL="457200" marR="0" indent="457200" algn="l">
              <a:lnSpc>
                <a:spcPct val="82559"/>
              </a:lnSpc>
              <a:spcBef>
                <a:spcPts val="1440"/>
              </a:spcBef>
              <a:spcAft>
                <a:spcPts val="0"/>
              </a:spcAft>
              <a:buFont typeface="Arial"/>
              <a:buAutoNum type="arabicPeriod"/>
            </a:pPr>
            <a:r>
              <a:rPr lang="en-US" sz="2400" b="1" spc="100">
                <a:solidFill>
                  <a:srgbClr val="003366"/>
                </a:solidFill>
                <a:latin typeface="Arial" panose="22635452340000000000" pitchFamily="2"/>
              </a:rPr>
              <a:t>A commitment to a clear mission </a:t>
            </a:r>
          </a:p>
          <a:p>
            <a:pPr marL="457200" marR="0" indent="457200" algn="l">
              <a:lnSpc>
                <a:spcPct val="95999"/>
              </a:lnSpc>
              <a:spcBef>
                <a:spcPts val="1440"/>
              </a:spcBef>
              <a:spcAft>
                <a:spcPts val="0"/>
              </a:spcAft>
              <a:buFont typeface="Arial"/>
              <a:buAutoNum type="arabicPeriod"/>
            </a:pPr>
            <a:r>
              <a:rPr lang="en-US" sz="2400" b="1" spc="70">
                <a:solidFill>
                  <a:srgbClr val="003366"/>
                </a:solidFill>
                <a:latin typeface="Arial" panose="22635452340000000000" pitchFamily="2"/>
              </a:rPr>
              <a:t>Mutual support, encouragement, and accountability </a:t>
            </a:r>
          </a:p>
          <a:p>
            <a:pPr marL="457200" marR="0" indent="457200" algn="l">
              <a:lnSpc>
                <a:spcPct val="95999"/>
              </a:lnSpc>
              <a:spcBef>
                <a:spcPts val="1260"/>
              </a:spcBef>
              <a:spcAft>
                <a:spcPts val="0"/>
              </a:spcAft>
              <a:buFont typeface="Arial"/>
              <a:buAutoNum type="arabicPeriod"/>
            </a:pPr>
            <a:r>
              <a:rPr lang="en-US" sz="2400" b="1" spc="100">
                <a:solidFill>
                  <a:srgbClr val="003366"/>
                </a:solidFill>
                <a:latin typeface="Arial" panose="22635452340000000000" pitchFamily="2"/>
              </a:rPr>
              <a:t>Clearly defined roles </a:t>
            </a:r>
          </a:p>
          <a:p>
            <a:pPr marL="457200" marR="0" indent="457200" algn="l">
              <a:lnSpc>
                <a:spcPct val="95999"/>
              </a:lnSpc>
              <a:spcBef>
                <a:spcPts val="1260"/>
              </a:spcBef>
              <a:spcAft>
                <a:spcPts val="0"/>
              </a:spcAft>
              <a:buFont typeface="Arial"/>
              <a:buAutoNum type="arabicPeriod"/>
            </a:pPr>
            <a:r>
              <a:rPr lang="en-US" sz="2400" b="1" spc="100">
                <a:solidFill>
                  <a:srgbClr val="003366"/>
                </a:solidFill>
                <a:latin typeface="Arial" panose="22635452340000000000" pitchFamily="2"/>
              </a:rPr>
              <a:t>Win-win cooperation </a:t>
            </a:r>
          </a:p>
          <a:p>
            <a:pPr marL="0" marR="0" indent="0" algn="ctr">
              <a:lnSpc>
                <a:spcPct val="82559"/>
              </a:lnSpc>
              <a:spcBef>
                <a:spcPts val="5400"/>
              </a:spcBef>
              <a:spcAft>
                <a:spcPts val="10980"/>
              </a:spcAft>
            </a:pP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Continued on next slide... </a:t>
            </a:r>
          </a:p>
        </p:txBody>
      </p:sp>
      <p:sp>
        <p:nvSpPr>
          <p:cNvPr id="328" name="Text Placeholder 327"/>
          <p:cNvSpPr>
            <a:spLocks noGrp="1"/>
          </p:cNvSpPr>
          <p:nvPr>
            <p:ph type="body" idx="10"/>
          </p:nvPr>
        </p:nvSpPr>
        <p:spPr>
          <a:xfrm>
            <a:off x="332105" y="6102350"/>
            <a:ext cx="524510" cy="17462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81599"/>
              </a:lnSpc>
              <a:spcAft>
                <a:spcPts val="0"/>
              </a:spcAft>
            </a:pPr>
            <a:r>
              <a:rPr lang="en-US" sz="1400" b="1" spc="-85">
                <a:solidFill>
                  <a:srgbClr val="FFFFFF"/>
                </a:solidFill>
                <a:latin typeface="Arial" panose="22635452340000000000" pitchFamily="2"/>
              </a:rPr>
              <a:t>Unit 4: </a:t>
            </a:r>
          </a:p>
        </p:txBody>
      </p:sp>
      <p:sp>
        <p:nvSpPr>
          <p:cNvPr id="329" name="Text Placeholder 328"/>
          <p:cNvSpPr>
            <a:spLocks noGrp="1"/>
          </p:cNvSpPr>
          <p:nvPr>
            <p:ph type="body" idx="10"/>
          </p:nvPr>
        </p:nvSpPr>
        <p:spPr>
          <a:xfrm>
            <a:off x="332105" y="6419215"/>
            <a:ext cx="4797425" cy="21399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95999"/>
              </a:lnSpc>
              <a:spcAft>
                <a:spcPts val="0"/>
              </a:spcAft>
            </a:pPr>
            <a:r>
              <a:rPr lang="en-US" sz="1400" b="1" spc="-50">
                <a:solidFill>
                  <a:srgbClr val="FFFFFF"/>
                </a:solidFill>
                <a:latin typeface="Arial" panose="22635452340000000000" pitchFamily="2"/>
              </a:rPr>
              <a:t>Division/Group Management and Personnel Management </a:t>
            </a:r>
          </a:p>
        </p:txBody>
      </p:sp>
      <p:sp>
        <p:nvSpPr>
          <p:cNvPr id="330" name="Text Placeholder 329"/>
          <p:cNvSpPr>
            <a:spLocks noGrp="1"/>
          </p:cNvSpPr>
          <p:nvPr>
            <p:ph type="body" idx="10"/>
          </p:nvPr>
        </p:nvSpPr>
        <p:spPr>
          <a:xfrm>
            <a:off x="7668895" y="6327775"/>
            <a:ext cx="923290" cy="17780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83519"/>
              </a:lnSpc>
              <a:spcAft>
                <a:spcPts val="0"/>
              </a:spcAft>
            </a:pPr>
            <a:r>
              <a:rPr lang="en-US" sz="1400" b="1" spc="-60">
                <a:solidFill>
                  <a:srgbClr val="FFFFFF"/>
                </a:solidFill>
                <a:latin typeface="Arial" panose="22635452340000000000" pitchFamily="2"/>
              </a:rPr>
              <a:t>Visual 4-25 </a:t>
            </a:r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Text Placeholder 335"/>
          <p:cNvSpPr>
            <a:spLocks noGrp="1"/>
          </p:cNvSpPr>
          <p:nvPr>
            <p:ph type="body" idx="10"/>
          </p:nvPr>
        </p:nvSpPr>
        <p:spPr>
          <a:xfrm>
            <a:off x="12065" y="6102350"/>
            <a:ext cx="9119870" cy="17462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274320" marR="0" indent="0" algn="l">
              <a:lnSpc>
                <a:spcPct val="95999"/>
              </a:lnSpc>
              <a:spcAft>
                <a:spcPts val="0"/>
              </a:spcAft>
            </a:pPr>
            <a:r>
              <a:rPr lang="en-US" sz="1400" b="1" spc="-85">
                <a:solidFill>
                  <a:srgbClr val="FFFFFF"/>
                </a:solidFill>
                <a:latin typeface="Arial" panose="22635452340000000000" pitchFamily="2"/>
              </a:rPr>
              <a:t>Unit 4: </a:t>
            </a:r>
          </a:p>
        </p:txBody>
      </p:sp>
      <p:sp>
        <p:nvSpPr>
          <p:cNvPr id="337" name="Text Placeholder 336"/>
          <p:cNvSpPr>
            <a:spLocks noGrp="1"/>
          </p:cNvSpPr>
          <p:nvPr>
            <p:ph type="body" idx="10"/>
          </p:nvPr>
        </p:nvSpPr>
        <p:spPr>
          <a:xfrm>
            <a:off x="7656830" y="6327775"/>
            <a:ext cx="1475105" cy="30543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95999"/>
              </a:lnSpc>
              <a:spcAft>
                <a:spcPts val="900"/>
              </a:spcAft>
            </a:pPr>
            <a:r>
              <a:rPr lang="en-US" sz="1400" b="1" spc="-55">
                <a:solidFill>
                  <a:srgbClr val="FFFFFF"/>
                </a:solidFill>
                <a:latin typeface="Arial" panose="22635452340000000000" pitchFamily="2"/>
              </a:rPr>
              <a:t>Visual 4-34</a:t>
            </a:r>
            <a:r>
              <a:rPr lang="en-US" sz="100" b="1" spc="-55">
                <a:solidFill>
                  <a:srgbClr val="FFFFFF"/>
                </a:solidFill>
                <a:latin typeface="Arial" panose="22635452340000000000" pitchFamily="2"/>
              </a:rPr>
              <a:t> </a:t>
            </a:r>
          </a:p>
        </p:txBody>
      </p:sp>
      <p:sp>
        <p:nvSpPr>
          <p:cNvPr id="338" name="Text Placeholder 337"/>
          <p:cNvSpPr>
            <a:spLocks noGrp="1"/>
          </p:cNvSpPr>
          <p:nvPr>
            <p:ph type="body" idx="10"/>
          </p:nvPr>
        </p:nvSpPr>
        <p:spPr>
          <a:xfrm>
            <a:off x="12065" y="6419215"/>
            <a:ext cx="5105400" cy="21399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r">
              <a:lnSpc>
                <a:spcPct val="95999"/>
              </a:lnSpc>
              <a:spcAft>
                <a:spcPts val="0"/>
              </a:spcAft>
            </a:pPr>
            <a:r>
              <a:rPr lang="en-US" sz="1400" b="1" spc="-50">
                <a:solidFill>
                  <a:srgbClr val="FFFFFF"/>
                </a:solidFill>
                <a:latin typeface="Arial" panose="22635452340000000000" pitchFamily="2"/>
              </a:rPr>
              <a:t>Division/Group Management and Personnel Management </a:t>
            </a:r>
          </a:p>
        </p:txBody>
      </p:sp>
      <p:sp>
        <p:nvSpPr>
          <p:cNvPr id="339" name="Text Placeholder 338"/>
          <p:cNvSpPr>
            <a:spLocks noGrp="1"/>
          </p:cNvSpPr>
          <p:nvPr>
            <p:ph type="body" idx="10"/>
          </p:nvPr>
        </p:nvSpPr>
        <p:spPr>
          <a:xfrm>
            <a:off x="8255" y="8890"/>
            <a:ext cx="9135745" cy="6093460"/>
          </a:xfrm>
          <a:prstGeom prst="rect">
            <a:avLst/>
          </a:prstGeom>
          <a:solidFill>
            <a:srgbClr val="96A3B0"/>
          </a:solidFill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algn="l"/>
            <a:r>
              <a:rPr lang="en-US" sz="100"/>
              <a:t> </a:t>
            </a:r>
          </a:p>
        </p:txBody>
      </p:sp>
      <p:sp>
        <p:nvSpPr>
          <p:cNvPr id="342" name="Text Placeholder 341"/>
          <p:cNvSpPr>
            <a:spLocks noGrp="1"/>
          </p:cNvSpPr>
          <p:nvPr>
            <p:ph type="body" idx="10"/>
          </p:nvPr>
        </p:nvSpPr>
        <p:spPr>
          <a:xfrm>
            <a:off x="463550" y="405130"/>
            <a:ext cx="7095490" cy="51181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ctr">
              <a:lnSpc>
                <a:spcPts val="3700"/>
              </a:lnSpc>
              <a:spcAft>
                <a:spcPts val="180"/>
              </a:spcAft>
            </a:pPr>
            <a:r>
              <a:rPr lang="en-US" sz="3350" b="1" spc="-95">
                <a:solidFill>
                  <a:srgbClr val="003366"/>
                </a:solidFill>
                <a:latin typeface="Arial Unicode MS" panose="22635452340000000000" pitchFamily="2"/>
              </a:rPr>
              <a:t>Team Building and Maintenance (cont.) </a:t>
            </a:r>
          </a:p>
        </p:txBody>
      </p:sp>
      <p:sp>
        <p:nvSpPr>
          <p:cNvPr id="343" name="Text Placeholder 342"/>
          <p:cNvSpPr>
            <a:spLocks noGrp="1"/>
          </p:cNvSpPr>
          <p:nvPr>
            <p:ph type="body" idx="10"/>
          </p:nvPr>
        </p:nvSpPr>
        <p:spPr>
          <a:xfrm>
            <a:off x="484505" y="1179195"/>
            <a:ext cx="4590415" cy="138493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45720" marR="0" indent="457200" algn="l">
              <a:lnSpc>
                <a:spcPct val="95999"/>
              </a:lnSpc>
              <a:spcAft>
                <a:spcPts val="0"/>
              </a:spcAft>
              <a:buFont typeface="Arial"/>
              <a:buAutoNum type="arabicPeriod" startAt="5"/>
            </a:pPr>
            <a:r>
              <a:rPr lang="en-US" sz="2400" b="1" spc="90">
                <a:solidFill>
                  <a:srgbClr val="003366"/>
                </a:solidFill>
                <a:latin typeface="Arial" panose="22635452340000000000" pitchFamily="2"/>
              </a:rPr>
              <a:t>Individual competency </a:t>
            </a:r>
          </a:p>
          <a:p>
            <a:pPr marL="45720" marR="0" indent="457200" algn="l">
              <a:lnSpc>
                <a:spcPct val="95999"/>
              </a:lnSpc>
              <a:spcBef>
                <a:spcPts val="1080"/>
              </a:spcBef>
              <a:spcAft>
                <a:spcPts val="0"/>
              </a:spcAft>
              <a:buFont typeface="Arial"/>
              <a:buAutoNum type="arabicPeriod"/>
            </a:pPr>
            <a:r>
              <a:rPr lang="en-US" sz="2400" b="1" spc="-45">
                <a:solidFill>
                  <a:srgbClr val="003366"/>
                </a:solidFill>
                <a:latin typeface="Arial" panose="22635452340000000000" pitchFamily="2"/>
              </a:rPr>
              <a:t>Empowering communication </a:t>
            </a:r>
          </a:p>
          <a:p>
            <a:pPr marL="45720" marR="0" indent="457200" algn="l">
              <a:lnSpc>
                <a:spcPct val="95999"/>
              </a:lnSpc>
              <a:spcBef>
                <a:spcPts val="900"/>
              </a:spcBef>
              <a:spcAft>
                <a:spcPts val="540"/>
              </a:spcAft>
              <a:buFont typeface="Arial"/>
              <a:buAutoNum type="arabicPeriod"/>
            </a:pPr>
            <a:r>
              <a:rPr lang="en-US" sz="2400" b="1" spc="110">
                <a:solidFill>
                  <a:srgbClr val="003366"/>
                </a:solidFill>
                <a:latin typeface="Arial" panose="22635452340000000000" pitchFamily="2"/>
              </a:rPr>
              <a:t>A winning attitude </a:t>
            </a: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" name="Text Placeholder 345"/>
          <p:cNvSpPr>
            <a:spLocks noGrp="1"/>
          </p:cNvSpPr>
          <p:nvPr>
            <p:ph type="body" idx="10"/>
          </p:nvPr>
        </p:nvSpPr>
        <p:spPr>
          <a:xfrm>
            <a:off x="12065" y="6102350"/>
            <a:ext cx="9119870" cy="17462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274320" marR="0" indent="0" algn="l">
              <a:lnSpc>
                <a:spcPct val="95999"/>
              </a:lnSpc>
              <a:spcAft>
                <a:spcPts val="0"/>
              </a:spcAft>
            </a:pPr>
            <a:r>
              <a:rPr lang="en-US" sz="1400" b="1" spc="-85">
                <a:solidFill>
                  <a:srgbClr val="FFFFFF"/>
                </a:solidFill>
                <a:latin typeface="Arial" panose="22635452340000000000" pitchFamily="2"/>
              </a:rPr>
              <a:t>Unit 4: </a:t>
            </a:r>
          </a:p>
        </p:txBody>
      </p:sp>
      <p:sp>
        <p:nvSpPr>
          <p:cNvPr id="347" name="Text Placeholder 346"/>
          <p:cNvSpPr>
            <a:spLocks noGrp="1"/>
          </p:cNvSpPr>
          <p:nvPr>
            <p:ph type="body" idx="10"/>
          </p:nvPr>
        </p:nvSpPr>
        <p:spPr>
          <a:xfrm>
            <a:off x="7656830" y="6327775"/>
            <a:ext cx="1475105" cy="30543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95999"/>
              </a:lnSpc>
              <a:spcAft>
                <a:spcPts val="900"/>
              </a:spcAft>
            </a:pPr>
            <a:r>
              <a:rPr lang="en-US" sz="1400" b="1" spc="-55">
                <a:solidFill>
                  <a:srgbClr val="FFFFFF"/>
                </a:solidFill>
                <a:latin typeface="Arial" panose="22635452340000000000" pitchFamily="2"/>
              </a:rPr>
              <a:t>Visual 4-34</a:t>
            </a:r>
            <a:r>
              <a:rPr lang="en-US" sz="100" b="1" spc="-55">
                <a:solidFill>
                  <a:srgbClr val="FFFFFF"/>
                </a:solidFill>
                <a:latin typeface="Arial" panose="22635452340000000000" pitchFamily="2"/>
              </a:rPr>
              <a:t> </a:t>
            </a:r>
          </a:p>
        </p:txBody>
      </p:sp>
      <p:sp>
        <p:nvSpPr>
          <p:cNvPr id="348" name="Text Placeholder 347"/>
          <p:cNvSpPr>
            <a:spLocks noGrp="1"/>
          </p:cNvSpPr>
          <p:nvPr>
            <p:ph type="body" idx="10"/>
          </p:nvPr>
        </p:nvSpPr>
        <p:spPr>
          <a:xfrm>
            <a:off x="12065" y="6419215"/>
            <a:ext cx="5105400" cy="21399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r">
              <a:lnSpc>
                <a:spcPct val="95999"/>
              </a:lnSpc>
              <a:spcAft>
                <a:spcPts val="0"/>
              </a:spcAft>
            </a:pPr>
            <a:r>
              <a:rPr lang="en-US" sz="1400" b="1" spc="-50">
                <a:solidFill>
                  <a:srgbClr val="FFFFFF"/>
                </a:solidFill>
                <a:latin typeface="Arial" panose="22635452340000000000" pitchFamily="2"/>
              </a:rPr>
              <a:t>Division/Group Management and Personnel Management </a:t>
            </a:r>
          </a:p>
        </p:txBody>
      </p:sp>
      <p:sp>
        <p:nvSpPr>
          <p:cNvPr id="349" name="Text Placeholder 348"/>
          <p:cNvSpPr>
            <a:spLocks noGrp="1"/>
          </p:cNvSpPr>
          <p:nvPr>
            <p:ph type="body" idx="10"/>
          </p:nvPr>
        </p:nvSpPr>
        <p:spPr>
          <a:xfrm>
            <a:off x="24130" y="27305"/>
            <a:ext cx="9119870" cy="6812280"/>
          </a:xfrm>
          <a:prstGeom prst="rect">
            <a:avLst/>
          </a:prstGeom>
          <a:solidFill>
            <a:srgbClr val="94A2AF"/>
          </a:solidFill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algn="l"/>
            <a:r>
              <a:rPr lang="en-US" sz="100"/>
              <a:t> </a:t>
            </a:r>
          </a:p>
        </p:txBody>
      </p:sp>
      <p:sp>
        <p:nvSpPr>
          <p:cNvPr id="352" name="Text Placeholder 351"/>
          <p:cNvSpPr>
            <a:spLocks noGrp="1"/>
          </p:cNvSpPr>
          <p:nvPr>
            <p:ph type="body" idx="10"/>
          </p:nvPr>
        </p:nvSpPr>
        <p:spPr>
          <a:xfrm>
            <a:off x="332105" y="6102350"/>
            <a:ext cx="524510" cy="17462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81599"/>
              </a:lnSpc>
              <a:spcAft>
                <a:spcPts val="0"/>
              </a:spcAft>
            </a:pPr>
            <a:r>
              <a:rPr lang="en-US" sz="1400" b="1" spc="-85">
                <a:solidFill>
                  <a:srgbClr val="FFFFFF"/>
                </a:solidFill>
                <a:latin typeface="Arial" panose="22635452340000000000" pitchFamily="2"/>
              </a:rPr>
              <a:t>Unit 4: </a:t>
            </a:r>
          </a:p>
        </p:txBody>
      </p:sp>
      <p:sp>
        <p:nvSpPr>
          <p:cNvPr id="353" name="Text Placeholder 352"/>
          <p:cNvSpPr>
            <a:spLocks noGrp="1"/>
          </p:cNvSpPr>
          <p:nvPr>
            <p:ph type="body" idx="10"/>
          </p:nvPr>
        </p:nvSpPr>
        <p:spPr>
          <a:xfrm>
            <a:off x="332105" y="6419215"/>
            <a:ext cx="4797425" cy="21399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95999"/>
              </a:lnSpc>
              <a:spcAft>
                <a:spcPts val="0"/>
              </a:spcAft>
              <a:tabLst>
                <a:tab pos="4794885" algn="r"/>
              </a:tabLst>
            </a:pPr>
            <a:r>
              <a:rPr lang="en-US" sz="1400" b="1" spc="-100">
                <a:solidFill>
                  <a:srgbClr val="FFFFFF"/>
                </a:solidFill>
                <a:latin typeface="Arial" panose="22635452340000000000" pitchFamily="2"/>
              </a:rPr>
              <a:t>Division/Group Management </a:t>
            </a:r>
            <a:r>
              <a:rPr lang="en-US" sz="1400" b="1" u="sng" spc="-100">
                <a:solidFill>
                  <a:srgbClr val="FFFFFF"/>
                </a:solidFill>
                <a:latin typeface="Arial" panose="22635452340000000000" pitchFamily="2"/>
              </a:rPr>
              <a:t>and </a:t>
            </a:r>
            <a:r>
              <a:rPr lang="en-US" sz="1400" b="1" u="sng" spc="-75">
                <a:solidFill>
                  <a:srgbClr val="FFFFFF"/>
                </a:solidFill>
                <a:latin typeface="Arial" panose="22635452340000000000" pitchFamily="2"/>
              </a:rPr>
              <a:t>Personnel Management </a:t>
            </a:r>
          </a:p>
        </p:txBody>
      </p:sp>
      <p:sp>
        <p:nvSpPr>
          <p:cNvPr id="354" name="Text Placeholder 353"/>
          <p:cNvSpPr>
            <a:spLocks noGrp="1"/>
          </p:cNvSpPr>
          <p:nvPr>
            <p:ph type="body" idx="10"/>
          </p:nvPr>
        </p:nvSpPr>
        <p:spPr>
          <a:xfrm>
            <a:off x="7668895" y="6327775"/>
            <a:ext cx="920115" cy="17780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83519"/>
              </a:lnSpc>
              <a:spcAft>
                <a:spcPts val="0"/>
              </a:spcAft>
            </a:pPr>
            <a:r>
              <a:rPr lang="en-US" sz="1400" b="1" spc="-60">
                <a:solidFill>
                  <a:srgbClr val="FFFFFF"/>
                </a:solidFill>
                <a:latin typeface="Arial" panose="22635452340000000000" pitchFamily="2"/>
              </a:rPr>
              <a:t>Visual 4-27 </a:t>
            </a:r>
          </a:p>
        </p:txBody>
      </p:sp>
      <p:sp>
        <p:nvSpPr>
          <p:cNvPr id="355" name="Text Placeholder 354"/>
          <p:cNvSpPr>
            <a:spLocks noGrp="1"/>
          </p:cNvSpPr>
          <p:nvPr>
            <p:ph type="body" idx="10"/>
          </p:nvPr>
        </p:nvSpPr>
        <p:spPr>
          <a:xfrm>
            <a:off x="469265" y="405130"/>
            <a:ext cx="3645535" cy="50927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ctr">
              <a:lnSpc>
                <a:spcPts val="3600"/>
              </a:lnSpc>
              <a:spcAft>
                <a:spcPts val="180"/>
              </a:spcAft>
            </a:pPr>
            <a:r>
              <a:rPr lang="en-US" sz="3350" b="1" spc="-175">
                <a:solidFill>
                  <a:srgbClr val="003366"/>
                </a:solidFill>
                <a:latin typeface="Arial Unicode MS" panose="22635452340000000000" pitchFamily="2"/>
              </a:rPr>
              <a:t>5 Steps of Coaching </a:t>
            </a:r>
          </a:p>
        </p:txBody>
      </p:sp>
      <p:sp>
        <p:nvSpPr>
          <p:cNvPr id="356" name="Text Placeholder 355"/>
          <p:cNvSpPr>
            <a:spLocks noGrp="1"/>
          </p:cNvSpPr>
          <p:nvPr>
            <p:ph type="body" idx="10"/>
          </p:nvPr>
        </p:nvSpPr>
        <p:spPr>
          <a:xfrm>
            <a:off x="475615" y="1179195"/>
            <a:ext cx="6059170" cy="240284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45720" marR="0" indent="457200" algn="l">
              <a:lnSpc>
                <a:spcPct val="95999"/>
              </a:lnSpc>
              <a:spcAft>
                <a:spcPts val="0"/>
              </a:spcAft>
              <a:buFont typeface="Arial"/>
              <a:buAutoNum type="arabicPeriod"/>
            </a:pPr>
            <a:r>
              <a:rPr lang="en-US" sz="2400" b="1" spc="110">
                <a:solidFill>
                  <a:srgbClr val="003366"/>
                </a:solidFill>
                <a:latin typeface="Arial" panose="22635452340000000000" pitchFamily="2"/>
              </a:rPr>
              <a:t>Prepare the learner </a:t>
            </a:r>
          </a:p>
          <a:p>
            <a:pPr marL="45720" marR="0" indent="457200" algn="l">
              <a:lnSpc>
                <a:spcPct val="95999"/>
              </a:lnSpc>
              <a:spcBef>
                <a:spcPts val="1080"/>
              </a:spcBef>
              <a:spcAft>
                <a:spcPts val="0"/>
              </a:spcAft>
              <a:buFont typeface="Arial"/>
              <a:buAutoNum type="arabicPeriod"/>
            </a:pPr>
            <a:r>
              <a:rPr lang="en-US" sz="2400" b="1" spc="80">
                <a:solidFill>
                  <a:srgbClr val="003366"/>
                </a:solidFill>
                <a:latin typeface="Arial" panose="22635452340000000000" pitchFamily="2"/>
              </a:rPr>
              <a:t>Demonstrate the operation </a:t>
            </a:r>
          </a:p>
          <a:p>
            <a:pPr marL="45720" marR="0" indent="457200" algn="l">
              <a:lnSpc>
                <a:spcPct val="95999"/>
              </a:lnSpc>
              <a:spcBef>
                <a:spcPts val="1080"/>
              </a:spcBef>
              <a:spcAft>
                <a:spcPts val="0"/>
              </a:spcAft>
              <a:buFont typeface="Arial"/>
              <a:buAutoNum type="arabicPeriod"/>
            </a:pPr>
            <a:r>
              <a:rPr lang="en-US" sz="2400" b="1" spc="70">
                <a:solidFill>
                  <a:srgbClr val="003366"/>
                </a:solidFill>
                <a:latin typeface="Arial" panose="22635452340000000000" pitchFamily="2"/>
              </a:rPr>
              <a:t>Create a positive atmosphere </a:t>
            </a:r>
          </a:p>
          <a:p>
            <a:pPr marL="45720" marR="0" indent="457200" algn="l">
              <a:lnSpc>
                <a:spcPct val="95999"/>
              </a:lnSpc>
              <a:spcBef>
                <a:spcPts val="1260"/>
              </a:spcBef>
              <a:spcAft>
                <a:spcPts val="0"/>
              </a:spcAft>
              <a:buFont typeface="Arial"/>
              <a:buAutoNum type="arabicPeriod"/>
            </a:pPr>
            <a:r>
              <a:rPr lang="en-US" sz="2400" b="1" spc="-35">
                <a:solidFill>
                  <a:srgbClr val="003366"/>
                </a:solidFill>
                <a:latin typeface="Arial" panose="22635452340000000000" pitchFamily="2"/>
              </a:rPr>
              <a:t>Have the learner perform the operation </a:t>
            </a:r>
          </a:p>
          <a:p>
            <a:pPr marL="45720" marR="0" indent="457200" algn="l">
              <a:lnSpc>
                <a:spcPct val="95999"/>
              </a:lnSpc>
              <a:spcBef>
                <a:spcPts val="1080"/>
              </a:spcBef>
              <a:spcAft>
                <a:spcPts val="540"/>
              </a:spcAft>
              <a:buFont typeface="Arial"/>
              <a:buAutoNum type="arabicPeriod"/>
            </a:pPr>
            <a:r>
              <a:rPr lang="en-US" sz="2400" b="1" spc="190">
                <a:solidFill>
                  <a:srgbClr val="003366"/>
                </a:solidFill>
                <a:latin typeface="Arial" panose="22635452340000000000" pitchFamily="2"/>
              </a:rPr>
              <a:t>Follow up </a:t>
            </a: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" name="Text Placeholder 358"/>
          <p:cNvSpPr>
            <a:spLocks noGrp="1"/>
          </p:cNvSpPr>
          <p:nvPr>
            <p:ph type="body" idx="10"/>
          </p:nvPr>
        </p:nvSpPr>
        <p:spPr>
          <a:xfrm>
            <a:off x="12065" y="6102350"/>
            <a:ext cx="9119870" cy="17462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274320" marR="0" indent="0" algn="l">
              <a:lnSpc>
                <a:spcPct val="95999"/>
              </a:lnSpc>
              <a:spcAft>
                <a:spcPts val="0"/>
              </a:spcAft>
            </a:pPr>
            <a:r>
              <a:rPr lang="en-US" sz="1400" b="1" spc="-85">
                <a:solidFill>
                  <a:srgbClr val="FFFFFF"/>
                </a:solidFill>
                <a:latin typeface="Arial" panose="22635452340000000000" pitchFamily="2"/>
              </a:rPr>
              <a:t>Unit 4: </a:t>
            </a:r>
          </a:p>
        </p:txBody>
      </p:sp>
      <p:sp>
        <p:nvSpPr>
          <p:cNvPr id="360" name="Text Placeholder 359"/>
          <p:cNvSpPr>
            <a:spLocks noGrp="1"/>
          </p:cNvSpPr>
          <p:nvPr>
            <p:ph type="body" idx="10"/>
          </p:nvPr>
        </p:nvSpPr>
        <p:spPr>
          <a:xfrm>
            <a:off x="7656830" y="6327775"/>
            <a:ext cx="1475105" cy="30543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95999"/>
              </a:lnSpc>
              <a:spcAft>
                <a:spcPts val="900"/>
              </a:spcAft>
            </a:pPr>
            <a:r>
              <a:rPr lang="en-US" sz="1400" b="1" spc="-55">
                <a:solidFill>
                  <a:srgbClr val="FFFFFF"/>
                </a:solidFill>
                <a:latin typeface="Arial" panose="22635452340000000000" pitchFamily="2"/>
              </a:rPr>
              <a:t>Visual 4-34</a:t>
            </a:r>
            <a:r>
              <a:rPr lang="en-US" sz="100" b="1" spc="-55">
                <a:solidFill>
                  <a:srgbClr val="FFFFFF"/>
                </a:solidFill>
                <a:latin typeface="Arial" panose="22635452340000000000" pitchFamily="2"/>
              </a:rPr>
              <a:t> </a:t>
            </a:r>
          </a:p>
        </p:txBody>
      </p:sp>
      <p:sp>
        <p:nvSpPr>
          <p:cNvPr id="361" name="Text Placeholder 360"/>
          <p:cNvSpPr>
            <a:spLocks noGrp="1"/>
          </p:cNvSpPr>
          <p:nvPr>
            <p:ph type="body" idx="10"/>
          </p:nvPr>
        </p:nvSpPr>
        <p:spPr>
          <a:xfrm>
            <a:off x="12065" y="6419215"/>
            <a:ext cx="5105400" cy="21399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r">
              <a:lnSpc>
                <a:spcPct val="95999"/>
              </a:lnSpc>
              <a:spcAft>
                <a:spcPts val="0"/>
              </a:spcAft>
            </a:pPr>
            <a:r>
              <a:rPr lang="en-US" sz="1400" b="1" spc="-50">
                <a:solidFill>
                  <a:srgbClr val="FFFFFF"/>
                </a:solidFill>
                <a:latin typeface="Arial" panose="22635452340000000000" pitchFamily="2"/>
              </a:rPr>
              <a:t>Division/Group Management and Personnel Management </a:t>
            </a:r>
          </a:p>
        </p:txBody>
      </p:sp>
      <p:sp>
        <p:nvSpPr>
          <p:cNvPr id="362" name="Text Placeholder 361"/>
          <p:cNvSpPr>
            <a:spLocks noGrp="1"/>
          </p:cNvSpPr>
          <p:nvPr>
            <p:ph type="body" idx="10"/>
          </p:nvPr>
        </p:nvSpPr>
        <p:spPr>
          <a:xfrm>
            <a:off x="27305" y="27305"/>
            <a:ext cx="9104630" cy="5745480"/>
          </a:xfrm>
          <a:prstGeom prst="rect">
            <a:avLst/>
          </a:prstGeom>
          <a:solidFill>
            <a:srgbClr val="FFFFFF"/>
          </a:solidFill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algn="l"/>
            <a:r>
              <a:rPr lang="en-US" sz="100"/>
              <a:t> </a:t>
            </a:r>
          </a:p>
        </p:txBody>
      </p:sp>
      <p:sp>
        <p:nvSpPr>
          <p:cNvPr id="363" name="Text Placeholder 362"/>
          <p:cNvSpPr>
            <a:spLocks noGrp="1"/>
          </p:cNvSpPr>
          <p:nvPr>
            <p:ph type="body" idx="10"/>
          </p:nvPr>
        </p:nvSpPr>
        <p:spPr>
          <a:xfrm>
            <a:off x="484505" y="27305"/>
            <a:ext cx="8647430" cy="87439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297180" rIns="0" bIns="0" anchor="t"/>
          <a:lstStyle/>
          <a:p>
            <a:pPr marL="0" marR="0" indent="0" algn="l">
              <a:lnSpc>
                <a:spcPts val="3600"/>
              </a:lnSpc>
              <a:spcAft>
                <a:spcPts val="720"/>
              </a:spcAft>
            </a:pPr>
            <a:r>
              <a:rPr lang="en-US" sz="3350" b="1" spc="-100">
                <a:solidFill>
                  <a:srgbClr val="003366"/>
                </a:solidFill>
                <a:latin typeface="Arial Unicode MS" panose="22635452340000000000" pitchFamily="2"/>
              </a:rPr>
              <a:t>Evaluating Performance </a:t>
            </a:r>
          </a:p>
        </p:txBody>
      </p:sp>
      <p:sp>
        <p:nvSpPr>
          <p:cNvPr id="364" name="Text Placeholder 363"/>
          <p:cNvSpPr>
            <a:spLocks noGrp="1"/>
          </p:cNvSpPr>
          <p:nvPr>
            <p:ph type="body" idx="10"/>
          </p:nvPr>
        </p:nvSpPr>
        <p:spPr>
          <a:xfrm>
            <a:off x="494030" y="901700"/>
            <a:ext cx="8637905" cy="289941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228600" rIns="0" bIns="0" anchor="t"/>
          <a:lstStyle/>
          <a:p>
            <a:pPr marL="0" marR="0" indent="0" algn="l">
              <a:lnSpc>
                <a:spcPct val="95999"/>
              </a:lnSpc>
              <a:spcAft>
                <a:spcPts val="0"/>
              </a:spcAft>
            </a:pP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Establish standards of performance based on: </a:t>
            </a:r>
          </a:p>
          <a:p>
            <a:pPr marL="0" marR="0" indent="0" algn="l">
              <a:lnSpc>
                <a:spcPts val="2700"/>
              </a:lnSpc>
              <a:spcBef>
                <a:spcPts val="1080"/>
              </a:spcBef>
              <a:spcAft>
                <a:spcPts val="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Expressed expectations </a:t>
            </a:r>
          </a:p>
          <a:p>
            <a:pPr marL="0" marR="0" indent="0" algn="l">
              <a:lnSpc>
                <a:spcPts val="2800"/>
              </a:lnSpc>
              <a:spcBef>
                <a:spcPts val="1080"/>
              </a:spcBef>
              <a:spcAft>
                <a:spcPts val="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Information from briefing </a:t>
            </a:r>
          </a:p>
          <a:p>
            <a:pPr marL="0" marR="0" indent="0" algn="l">
              <a:lnSpc>
                <a:spcPts val="2300"/>
              </a:lnSpc>
              <a:spcBef>
                <a:spcPts val="1620"/>
              </a:spcBef>
              <a:spcAft>
                <a:spcPts val="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Production standards </a:t>
            </a:r>
          </a:p>
          <a:p>
            <a:pPr marL="0" marR="0" indent="0" algn="l">
              <a:lnSpc>
                <a:spcPts val="2800"/>
              </a:lnSpc>
              <a:spcBef>
                <a:spcPts val="1260"/>
              </a:spcBef>
              <a:spcAft>
                <a:spcPts val="180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Safety standards </a:t>
            </a:r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4" name="Text Placeholder 373"/>
          <p:cNvSpPr>
            <a:spLocks noGrp="1"/>
          </p:cNvSpPr>
          <p:nvPr>
            <p:ph type="body" idx="10"/>
          </p:nvPr>
        </p:nvSpPr>
        <p:spPr>
          <a:xfrm>
            <a:off x="12065" y="6102350"/>
            <a:ext cx="9119870" cy="17462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274320" marR="0" indent="0" algn="l">
              <a:lnSpc>
                <a:spcPct val="95999"/>
              </a:lnSpc>
              <a:spcAft>
                <a:spcPts val="0"/>
              </a:spcAft>
            </a:pPr>
            <a:r>
              <a:rPr lang="en-US" sz="1400" b="1" spc="-85">
                <a:solidFill>
                  <a:srgbClr val="FFFFFF"/>
                </a:solidFill>
                <a:latin typeface="Arial" panose="22635452340000000000" pitchFamily="2"/>
              </a:rPr>
              <a:t>Unit 4: </a:t>
            </a:r>
          </a:p>
        </p:txBody>
      </p:sp>
      <p:sp>
        <p:nvSpPr>
          <p:cNvPr id="375" name="Text Placeholder 374"/>
          <p:cNvSpPr>
            <a:spLocks noGrp="1"/>
          </p:cNvSpPr>
          <p:nvPr>
            <p:ph type="body" idx="10"/>
          </p:nvPr>
        </p:nvSpPr>
        <p:spPr>
          <a:xfrm>
            <a:off x="7656830" y="6327775"/>
            <a:ext cx="1475105" cy="30543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95999"/>
              </a:lnSpc>
              <a:spcAft>
                <a:spcPts val="900"/>
              </a:spcAft>
            </a:pPr>
            <a:r>
              <a:rPr lang="en-US" sz="1400" b="1" spc="-55">
                <a:solidFill>
                  <a:srgbClr val="FFFFFF"/>
                </a:solidFill>
                <a:latin typeface="Arial" panose="22635452340000000000" pitchFamily="2"/>
              </a:rPr>
              <a:t>Visual 4-34</a:t>
            </a:r>
            <a:r>
              <a:rPr lang="en-US" sz="100" b="1" spc="-55">
                <a:solidFill>
                  <a:srgbClr val="FFFFFF"/>
                </a:solidFill>
                <a:latin typeface="Arial" panose="22635452340000000000" pitchFamily="2"/>
              </a:rPr>
              <a:t> </a:t>
            </a:r>
          </a:p>
        </p:txBody>
      </p:sp>
      <p:sp>
        <p:nvSpPr>
          <p:cNvPr id="376" name="Text Placeholder 375"/>
          <p:cNvSpPr>
            <a:spLocks noGrp="1"/>
          </p:cNvSpPr>
          <p:nvPr>
            <p:ph type="body" idx="10"/>
          </p:nvPr>
        </p:nvSpPr>
        <p:spPr>
          <a:xfrm>
            <a:off x="12065" y="6419215"/>
            <a:ext cx="5105400" cy="21399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r">
              <a:lnSpc>
                <a:spcPct val="95999"/>
              </a:lnSpc>
              <a:spcAft>
                <a:spcPts val="0"/>
              </a:spcAft>
            </a:pPr>
            <a:r>
              <a:rPr lang="en-US" sz="1400" b="1" spc="-50">
                <a:solidFill>
                  <a:srgbClr val="FFFFFF"/>
                </a:solidFill>
                <a:latin typeface="Arial" panose="22635452340000000000" pitchFamily="2"/>
              </a:rPr>
              <a:t>Division/Group Management and Personnel Management </a:t>
            </a:r>
          </a:p>
        </p:txBody>
      </p:sp>
      <p:sp>
        <p:nvSpPr>
          <p:cNvPr id="377" name="Text Placeholder 376"/>
          <p:cNvSpPr>
            <a:spLocks noGrp="1"/>
          </p:cNvSpPr>
          <p:nvPr>
            <p:ph type="body" idx="10"/>
          </p:nvPr>
        </p:nvSpPr>
        <p:spPr>
          <a:xfrm>
            <a:off x="8890" y="8890"/>
            <a:ext cx="9135110" cy="6842760"/>
          </a:xfrm>
          <a:prstGeom prst="rect">
            <a:avLst/>
          </a:prstGeom>
          <a:solidFill>
            <a:srgbClr val="96A3AF"/>
          </a:solidFill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algn="l"/>
            <a:r>
              <a:rPr lang="en-US" sz="100"/>
              <a:t> </a:t>
            </a:r>
          </a:p>
        </p:txBody>
      </p:sp>
      <p:sp>
        <p:nvSpPr>
          <p:cNvPr id="380" name="Text Placeholder 379"/>
          <p:cNvSpPr>
            <a:spLocks noGrp="1"/>
          </p:cNvSpPr>
          <p:nvPr>
            <p:ph type="body" idx="10"/>
          </p:nvPr>
        </p:nvSpPr>
        <p:spPr>
          <a:xfrm>
            <a:off x="484505" y="405130"/>
            <a:ext cx="5574665" cy="51181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ctr">
              <a:lnSpc>
                <a:spcPts val="3700"/>
              </a:lnSpc>
              <a:spcAft>
                <a:spcPts val="180"/>
              </a:spcAft>
            </a:pPr>
            <a:r>
              <a:rPr lang="en-US" sz="3350" b="1" spc="-175">
                <a:solidFill>
                  <a:srgbClr val="003366"/>
                </a:solidFill>
                <a:latin typeface="Arial Unicode MS" panose="22635452340000000000" pitchFamily="2"/>
              </a:rPr>
              <a:t>Evaluating Performance (cont.) </a:t>
            </a:r>
          </a:p>
        </p:txBody>
      </p:sp>
      <p:sp>
        <p:nvSpPr>
          <p:cNvPr id="381" name="Text Placeholder 380"/>
          <p:cNvSpPr>
            <a:spLocks noGrp="1"/>
          </p:cNvSpPr>
          <p:nvPr>
            <p:ph type="body" idx="10"/>
          </p:nvPr>
        </p:nvSpPr>
        <p:spPr>
          <a:xfrm>
            <a:off x="478790" y="1176020"/>
            <a:ext cx="7239000" cy="66865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ctr">
              <a:lnSpc>
                <a:spcPct val="95999"/>
              </a:lnSpc>
              <a:spcAft>
                <a:spcPts val="0"/>
              </a:spcAft>
            </a:pPr>
            <a:r>
              <a:rPr lang="en-US" sz="2400" b="1" spc="-25">
                <a:solidFill>
                  <a:srgbClr val="003366"/>
                </a:solidFill>
                <a:latin typeface="Arial" panose="22635452340000000000" pitchFamily="2"/>
              </a:rPr>
              <a:t>Compare the actual results with those established </a:t>
            </a:r>
          </a:p>
          <a:p>
            <a:pPr marL="0" marR="0" indent="0" algn="l">
              <a:lnSpc>
                <a:spcPct val="81599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standards: </a:t>
            </a:r>
          </a:p>
        </p:txBody>
      </p:sp>
      <p:sp>
        <p:nvSpPr>
          <p:cNvPr id="382" name="Text Placeholder 381"/>
          <p:cNvSpPr>
            <a:spLocks noGrp="1"/>
          </p:cNvSpPr>
          <p:nvPr>
            <p:ph type="body" idx="10"/>
          </p:nvPr>
        </p:nvSpPr>
        <p:spPr>
          <a:xfrm>
            <a:off x="496570" y="2054225"/>
            <a:ext cx="4953000" cy="88963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ctr">
              <a:lnSpc>
                <a:spcPts val="2700"/>
              </a:lnSpc>
              <a:spcAft>
                <a:spcPts val="0"/>
              </a:spcAft>
            </a:pPr>
            <a:r>
              <a:rPr lang="en-US" sz="2350" spc="-15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-15">
                <a:solidFill>
                  <a:srgbClr val="003366"/>
                </a:solidFill>
                <a:latin typeface="Arial" panose="22635452340000000000" pitchFamily="2"/>
              </a:rPr>
              <a:t>Make adjustments as necessary </a:t>
            </a:r>
          </a:p>
          <a:p>
            <a:pPr marL="0" marR="0" indent="0" algn="l">
              <a:lnSpc>
                <a:spcPts val="2700"/>
              </a:lnSpc>
              <a:spcBef>
                <a:spcPts val="900"/>
              </a:spcBef>
              <a:spcAft>
                <a:spcPts val="36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Re-evaluate after adjustment </a:t>
            </a:r>
          </a:p>
        </p:txBody>
      </p:sp>
      <p:sp>
        <p:nvSpPr>
          <p:cNvPr id="383" name="Text Placeholder 382"/>
          <p:cNvSpPr>
            <a:spLocks noGrp="1"/>
          </p:cNvSpPr>
          <p:nvPr>
            <p:ph type="body" idx="10"/>
          </p:nvPr>
        </p:nvSpPr>
        <p:spPr>
          <a:xfrm>
            <a:off x="332105" y="6102350"/>
            <a:ext cx="524510" cy="17462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81599"/>
              </a:lnSpc>
              <a:spcAft>
                <a:spcPts val="0"/>
              </a:spcAft>
            </a:pPr>
            <a:r>
              <a:rPr lang="en-US" sz="1400" b="1" spc="-85">
                <a:solidFill>
                  <a:srgbClr val="FFFFFF"/>
                </a:solidFill>
                <a:latin typeface="Arial" panose="22635452340000000000" pitchFamily="2"/>
              </a:rPr>
              <a:t>Unit 4: </a:t>
            </a:r>
          </a:p>
        </p:txBody>
      </p:sp>
      <p:sp>
        <p:nvSpPr>
          <p:cNvPr id="384" name="Text Placeholder 383"/>
          <p:cNvSpPr>
            <a:spLocks noGrp="1"/>
          </p:cNvSpPr>
          <p:nvPr>
            <p:ph type="body" idx="10"/>
          </p:nvPr>
        </p:nvSpPr>
        <p:spPr>
          <a:xfrm>
            <a:off x="332105" y="6419215"/>
            <a:ext cx="4797425" cy="21399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95999"/>
              </a:lnSpc>
              <a:spcAft>
                <a:spcPts val="0"/>
              </a:spcAft>
            </a:pPr>
            <a:r>
              <a:rPr lang="en-US" sz="1400" b="1" spc="-50">
                <a:solidFill>
                  <a:srgbClr val="FFFFFF"/>
                </a:solidFill>
                <a:latin typeface="Arial" panose="22635452340000000000" pitchFamily="2"/>
              </a:rPr>
              <a:t>Division/Group Management and Personnel Management </a:t>
            </a:r>
          </a:p>
        </p:txBody>
      </p:sp>
      <p:sp>
        <p:nvSpPr>
          <p:cNvPr id="385" name="Text Placeholder 384"/>
          <p:cNvSpPr>
            <a:spLocks noGrp="1"/>
          </p:cNvSpPr>
          <p:nvPr>
            <p:ph type="body" idx="10"/>
          </p:nvPr>
        </p:nvSpPr>
        <p:spPr>
          <a:xfrm>
            <a:off x="7668895" y="6327775"/>
            <a:ext cx="917575" cy="17780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83519"/>
              </a:lnSpc>
              <a:spcAft>
                <a:spcPts val="0"/>
              </a:spcAft>
            </a:pPr>
            <a:r>
              <a:rPr lang="en-US" sz="1400" b="1" spc="-60">
                <a:solidFill>
                  <a:srgbClr val="FFFFFF"/>
                </a:solidFill>
                <a:latin typeface="Arial" panose="22635452340000000000" pitchFamily="2"/>
              </a:rPr>
              <a:t>Visual 4-29 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 Placeholder 20"/>
          <p:cNvSpPr>
            <a:spLocks noGrp="1"/>
          </p:cNvSpPr>
          <p:nvPr>
            <p:ph type="body" idx="10"/>
          </p:nvPr>
        </p:nvSpPr>
        <p:spPr>
          <a:xfrm>
            <a:off x="0" y="6102350"/>
            <a:ext cx="9144000" cy="17462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320040" marR="0" indent="0" algn="l">
              <a:lnSpc>
                <a:spcPct val="95999"/>
              </a:lnSpc>
              <a:spcAft>
                <a:spcPts val="0"/>
              </a:spcAft>
            </a:pPr>
            <a:r>
              <a:rPr lang="en-US" sz="1400" b="1" spc="-85">
                <a:solidFill>
                  <a:srgbClr val="FFFFFF"/>
                </a:solidFill>
                <a:latin typeface="Arial" panose="22635452340000000000" pitchFamily="2"/>
              </a:rPr>
              <a:t>Unit 4: </a:t>
            </a:r>
          </a:p>
        </p:txBody>
      </p:sp>
      <p:sp>
        <p:nvSpPr>
          <p:cNvPr id="22" name="Text Placeholder 21"/>
          <p:cNvSpPr>
            <a:spLocks noGrp="1"/>
          </p:cNvSpPr>
          <p:nvPr>
            <p:ph type="body" idx="10"/>
          </p:nvPr>
        </p:nvSpPr>
        <p:spPr>
          <a:xfrm>
            <a:off x="7668895" y="6327775"/>
            <a:ext cx="1475105" cy="30543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95999"/>
              </a:lnSpc>
              <a:spcAft>
                <a:spcPts val="900"/>
              </a:spcAft>
            </a:pPr>
            <a:r>
              <a:rPr lang="en-US" sz="1400" b="1" spc="-60">
                <a:solidFill>
                  <a:srgbClr val="FFFFFF"/>
                </a:solidFill>
                <a:latin typeface="Arial" panose="22635452340000000000" pitchFamily="2"/>
              </a:rPr>
              <a:t>Visual 4-13</a:t>
            </a:r>
            <a:r>
              <a:rPr lang="en-US" sz="100" b="1" spc="-60">
                <a:solidFill>
                  <a:srgbClr val="FFFFFF"/>
                </a:solidFill>
                <a:latin typeface="Arial" panose="22635452340000000000" pitchFamily="2"/>
              </a:rPr>
              <a:t> </a:t>
            </a:r>
          </a:p>
        </p:txBody>
      </p:sp>
      <p:sp>
        <p:nvSpPr>
          <p:cNvPr id="23" name="Text Placeholder 22"/>
          <p:cNvSpPr>
            <a:spLocks noGrp="1"/>
          </p:cNvSpPr>
          <p:nvPr>
            <p:ph type="body" idx="10"/>
          </p:nvPr>
        </p:nvSpPr>
        <p:spPr>
          <a:xfrm>
            <a:off x="0" y="6419215"/>
            <a:ext cx="5129530" cy="21399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r">
              <a:lnSpc>
                <a:spcPct val="95999"/>
              </a:lnSpc>
              <a:spcAft>
                <a:spcPts val="0"/>
              </a:spcAft>
            </a:pPr>
            <a:r>
              <a:rPr lang="en-US" sz="1400" b="1" spc="-50">
                <a:solidFill>
                  <a:srgbClr val="FFFFFF"/>
                </a:solidFill>
                <a:latin typeface="Arial" panose="22635452340000000000" pitchFamily="2"/>
              </a:rPr>
              <a:t>Division/Group Management and Personnel Management </a:t>
            </a:r>
          </a:p>
        </p:txBody>
      </p:sp>
      <p:sp>
        <p:nvSpPr>
          <p:cNvPr id="24" name="Text Placeholder 23"/>
          <p:cNvSpPr>
            <a:spLocks noGrp="1"/>
          </p:cNvSpPr>
          <p:nvPr>
            <p:ph type="body" idx="10"/>
          </p:nvPr>
        </p:nvSpPr>
        <p:spPr>
          <a:xfrm>
            <a:off x="0" y="6102350"/>
            <a:ext cx="9144000" cy="17462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320040" marR="0" indent="0" algn="l">
              <a:lnSpc>
                <a:spcPct val="95999"/>
              </a:lnSpc>
              <a:spcAft>
                <a:spcPts val="0"/>
              </a:spcAft>
            </a:pPr>
            <a:r>
              <a:rPr lang="en-US" sz="1400" b="1" spc="-85">
                <a:solidFill>
                  <a:srgbClr val="FFFFFF"/>
                </a:solidFill>
                <a:latin typeface="Arial" panose="22635452340000000000" pitchFamily="2"/>
              </a:rPr>
              <a:t>Unit 4: </a:t>
            </a:r>
          </a:p>
        </p:txBody>
      </p:sp>
      <p:sp>
        <p:nvSpPr>
          <p:cNvPr id="25" name="Text Placeholder 24"/>
          <p:cNvSpPr>
            <a:spLocks noGrp="1"/>
          </p:cNvSpPr>
          <p:nvPr>
            <p:ph type="body" idx="10"/>
          </p:nvPr>
        </p:nvSpPr>
        <p:spPr>
          <a:xfrm>
            <a:off x="7668895" y="6327775"/>
            <a:ext cx="1475105" cy="30543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95999"/>
              </a:lnSpc>
              <a:spcAft>
                <a:spcPts val="900"/>
              </a:spcAft>
            </a:pPr>
            <a:r>
              <a:rPr lang="en-US" sz="1400" b="1" spc="-60">
                <a:solidFill>
                  <a:srgbClr val="FFFFFF"/>
                </a:solidFill>
                <a:latin typeface="Arial" panose="22635452340000000000" pitchFamily="2"/>
              </a:rPr>
              <a:t>Visual 4-13</a:t>
            </a:r>
            <a:r>
              <a:rPr lang="en-US" sz="100" b="1" spc="-60">
                <a:solidFill>
                  <a:srgbClr val="FFFFFF"/>
                </a:solidFill>
                <a:latin typeface="Arial" panose="22635452340000000000" pitchFamily="2"/>
              </a:rPr>
              <a:t> </a:t>
            </a:r>
          </a:p>
        </p:txBody>
      </p:sp>
      <p:sp>
        <p:nvSpPr>
          <p:cNvPr id="26" name="Text Placeholder 25"/>
          <p:cNvSpPr>
            <a:spLocks noGrp="1"/>
          </p:cNvSpPr>
          <p:nvPr>
            <p:ph type="body" idx="10"/>
          </p:nvPr>
        </p:nvSpPr>
        <p:spPr>
          <a:xfrm>
            <a:off x="0" y="6419215"/>
            <a:ext cx="5129530" cy="21399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r">
              <a:lnSpc>
                <a:spcPct val="95999"/>
              </a:lnSpc>
              <a:spcAft>
                <a:spcPts val="0"/>
              </a:spcAft>
            </a:pPr>
            <a:r>
              <a:rPr lang="en-US" sz="1400" b="1" spc="-50">
                <a:solidFill>
                  <a:srgbClr val="FFFFFF"/>
                </a:solidFill>
                <a:latin typeface="Arial" panose="22635452340000000000" pitchFamily="2"/>
              </a:rPr>
              <a:t>Division/Group Management and Personnel Management </a:t>
            </a:r>
          </a:p>
        </p:txBody>
      </p:sp>
      <p:sp>
        <p:nvSpPr>
          <p:cNvPr id="27" name="Text Placeholder 26"/>
          <p:cNvSpPr>
            <a:spLocks noGrp="1"/>
          </p:cNvSpPr>
          <p:nvPr>
            <p:ph type="body" idx="10"/>
          </p:nvPr>
        </p:nvSpPr>
        <p:spPr>
          <a:xfrm>
            <a:off x="27305" y="27305"/>
            <a:ext cx="9104630" cy="5663565"/>
          </a:xfrm>
          <a:prstGeom prst="rect">
            <a:avLst/>
          </a:prstGeom>
          <a:solidFill>
            <a:srgbClr val="FFFFFF"/>
          </a:solidFill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algn="l"/>
            <a:r>
              <a:rPr lang="en-US" sz="100"/>
              <a:t> </a:t>
            </a:r>
          </a:p>
        </p:txBody>
      </p:sp>
      <p:sp>
        <p:nvSpPr>
          <p:cNvPr id="28" name="Text Placeholder 27"/>
          <p:cNvSpPr>
            <a:spLocks noGrp="1"/>
          </p:cNvSpPr>
          <p:nvPr>
            <p:ph type="body" idx="10"/>
          </p:nvPr>
        </p:nvSpPr>
        <p:spPr>
          <a:xfrm>
            <a:off x="484505" y="27305"/>
            <a:ext cx="8647430" cy="87439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297180" rIns="0" bIns="0" anchor="t"/>
          <a:lstStyle/>
          <a:p>
            <a:pPr marL="0" marR="0" indent="0" algn="l">
              <a:lnSpc>
                <a:spcPts val="3600"/>
              </a:lnSpc>
              <a:spcAft>
                <a:spcPts val="720"/>
              </a:spcAft>
            </a:pPr>
            <a:r>
              <a:rPr lang="en-US" sz="3350" b="1" spc="-100">
                <a:solidFill>
                  <a:srgbClr val="003366"/>
                </a:solidFill>
                <a:latin typeface="Arial Unicode MS" panose="22635452340000000000" pitchFamily="2"/>
              </a:rPr>
              <a:t>Division/Group Management </a:t>
            </a:r>
          </a:p>
        </p:txBody>
      </p:sp>
      <p:sp>
        <p:nvSpPr>
          <p:cNvPr id="29" name="Text Placeholder 28"/>
          <p:cNvSpPr>
            <a:spLocks noGrp="1"/>
          </p:cNvSpPr>
          <p:nvPr>
            <p:ph type="body" idx="10"/>
          </p:nvPr>
        </p:nvSpPr>
        <p:spPr>
          <a:xfrm>
            <a:off x="490855" y="901700"/>
            <a:ext cx="8641080" cy="185991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251460" rIns="0" bIns="0" anchor="t"/>
          <a:lstStyle/>
          <a:p>
            <a:pPr marL="0" marR="0" indent="0" algn="l">
              <a:lnSpc>
                <a:spcPct val="82559"/>
              </a:lnSpc>
              <a:spcAft>
                <a:spcPts val="0"/>
              </a:spcAft>
            </a:pP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Internal Coordination with: </a:t>
            </a:r>
          </a:p>
          <a:p>
            <a:pPr marL="0" marR="0" indent="0" algn="l">
              <a:lnSpc>
                <a:spcPts val="2300"/>
              </a:lnSpc>
              <a:spcBef>
                <a:spcPts val="1620"/>
              </a:spcBef>
              <a:spcAft>
                <a:spcPts val="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Division resources </a:t>
            </a:r>
          </a:p>
          <a:p>
            <a:pPr marL="0" marR="0" indent="0" algn="l">
              <a:lnSpc>
                <a:spcPts val="2800"/>
              </a:lnSpc>
              <a:spcBef>
                <a:spcPts val="1260"/>
              </a:spcBef>
              <a:spcAft>
                <a:spcPts val="162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Adjoining resources </a:t>
            </a: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8" name="Text Placeholder 387"/>
          <p:cNvSpPr>
            <a:spLocks noGrp="1"/>
          </p:cNvSpPr>
          <p:nvPr>
            <p:ph type="body" idx="10"/>
          </p:nvPr>
        </p:nvSpPr>
        <p:spPr>
          <a:xfrm>
            <a:off x="12065" y="6102350"/>
            <a:ext cx="9119870" cy="17462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274320" marR="0" indent="0" algn="l">
              <a:lnSpc>
                <a:spcPct val="95999"/>
              </a:lnSpc>
              <a:spcAft>
                <a:spcPts val="0"/>
              </a:spcAft>
            </a:pPr>
            <a:r>
              <a:rPr lang="en-US" sz="1400" b="1" spc="-85">
                <a:solidFill>
                  <a:srgbClr val="FFFFFF"/>
                </a:solidFill>
                <a:latin typeface="Arial" panose="22635452340000000000" pitchFamily="2"/>
              </a:rPr>
              <a:t>Unit 4: </a:t>
            </a:r>
          </a:p>
        </p:txBody>
      </p:sp>
      <p:sp>
        <p:nvSpPr>
          <p:cNvPr id="389" name="Text Placeholder 388"/>
          <p:cNvSpPr>
            <a:spLocks noGrp="1"/>
          </p:cNvSpPr>
          <p:nvPr>
            <p:ph type="body" idx="10"/>
          </p:nvPr>
        </p:nvSpPr>
        <p:spPr>
          <a:xfrm>
            <a:off x="7656830" y="6327775"/>
            <a:ext cx="1475105" cy="30543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95999"/>
              </a:lnSpc>
              <a:spcAft>
                <a:spcPts val="900"/>
              </a:spcAft>
            </a:pPr>
            <a:r>
              <a:rPr lang="en-US" sz="1400" b="1" spc="-55">
                <a:solidFill>
                  <a:srgbClr val="FFFFFF"/>
                </a:solidFill>
                <a:latin typeface="Arial" panose="22635452340000000000" pitchFamily="2"/>
              </a:rPr>
              <a:t>Visual 4-34</a:t>
            </a:r>
            <a:r>
              <a:rPr lang="en-US" sz="100" b="1" spc="-55">
                <a:solidFill>
                  <a:srgbClr val="FFFFFF"/>
                </a:solidFill>
                <a:latin typeface="Arial" panose="22635452340000000000" pitchFamily="2"/>
              </a:rPr>
              <a:t> </a:t>
            </a:r>
          </a:p>
        </p:txBody>
      </p:sp>
      <p:sp>
        <p:nvSpPr>
          <p:cNvPr id="390" name="Text Placeholder 389"/>
          <p:cNvSpPr>
            <a:spLocks noGrp="1"/>
          </p:cNvSpPr>
          <p:nvPr>
            <p:ph type="body" idx="10"/>
          </p:nvPr>
        </p:nvSpPr>
        <p:spPr>
          <a:xfrm>
            <a:off x="12065" y="6419215"/>
            <a:ext cx="5105400" cy="21399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r">
              <a:lnSpc>
                <a:spcPct val="95999"/>
              </a:lnSpc>
              <a:spcAft>
                <a:spcPts val="0"/>
              </a:spcAft>
            </a:pPr>
            <a:r>
              <a:rPr lang="en-US" sz="1400" b="1" spc="-50">
                <a:solidFill>
                  <a:srgbClr val="FFFFFF"/>
                </a:solidFill>
                <a:latin typeface="Arial" panose="22635452340000000000" pitchFamily="2"/>
              </a:rPr>
              <a:t>Division/Group Management and Personnel Management </a:t>
            </a:r>
          </a:p>
        </p:txBody>
      </p:sp>
      <p:sp>
        <p:nvSpPr>
          <p:cNvPr id="391" name="Text Placeholder 390"/>
          <p:cNvSpPr>
            <a:spLocks noGrp="1"/>
          </p:cNvSpPr>
          <p:nvPr>
            <p:ph type="body" idx="10"/>
          </p:nvPr>
        </p:nvSpPr>
        <p:spPr>
          <a:xfrm>
            <a:off x="27305" y="27305"/>
            <a:ext cx="9104630" cy="5931535"/>
          </a:xfrm>
          <a:prstGeom prst="rect">
            <a:avLst/>
          </a:prstGeom>
          <a:solidFill>
            <a:srgbClr val="FFFFFF"/>
          </a:solidFill>
          <a:ln w="0" cmpd="sng">
            <a:noFill/>
            <a:prstDash val="solid"/>
          </a:ln>
        </p:spPr>
        <p:txBody>
          <a:bodyPr vert="horz" lIns="0" tIns="274320" rIns="0" bIns="0" anchor="t"/>
          <a:lstStyle/>
          <a:p>
            <a:pPr marL="457200" marR="0" indent="0" algn="l">
              <a:lnSpc>
                <a:spcPts val="3700"/>
              </a:lnSpc>
              <a:spcAft>
                <a:spcPts val="0"/>
              </a:spcAft>
            </a:pPr>
            <a:r>
              <a:rPr lang="en-US" sz="3350" b="1" spc="-150">
                <a:solidFill>
                  <a:srgbClr val="003366"/>
                </a:solidFill>
                <a:latin typeface="Arial Unicode MS" panose="22635452340000000000" pitchFamily="2"/>
              </a:rPr>
              <a:t>Evaluating Performance (cont.) </a:t>
            </a:r>
          </a:p>
          <a:p>
            <a:pPr marL="457200" marR="0" indent="0" algn="l">
              <a:lnSpc>
                <a:spcPct val="82559"/>
              </a:lnSpc>
              <a:spcBef>
                <a:spcPts val="2880"/>
              </a:spcBef>
              <a:spcAft>
                <a:spcPts val="0"/>
              </a:spcAft>
            </a:pP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Performance Inhibitors: </a:t>
            </a:r>
          </a:p>
          <a:p>
            <a:pPr marL="457200" marR="0" indent="0" algn="l">
              <a:lnSpc>
                <a:spcPts val="2300"/>
              </a:lnSpc>
              <a:spcBef>
                <a:spcPts val="1620"/>
              </a:spcBef>
              <a:spcAft>
                <a:spcPts val="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Fear of failure </a:t>
            </a:r>
          </a:p>
          <a:p>
            <a:pPr marL="457200" marR="0" indent="0" algn="l">
              <a:lnSpc>
                <a:spcPts val="2300"/>
              </a:lnSpc>
              <a:spcBef>
                <a:spcPts val="1620"/>
              </a:spcBef>
              <a:spcAft>
                <a:spcPts val="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Fear of the unknown </a:t>
            </a:r>
          </a:p>
          <a:p>
            <a:pPr marL="457200" marR="0" indent="0" algn="l">
              <a:lnSpc>
                <a:spcPts val="2800"/>
              </a:lnSpc>
              <a:spcBef>
                <a:spcPts val="1260"/>
              </a:spcBef>
              <a:spcAft>
                <a:spcPts val="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Fear of change </a:t>
            </a:r>
          </a:p>
          <a:p>
            <a:pPr marL="457200" marR="0" indent="0" algn="l">
              <a:lnSpc>
                <a:spcPts val="2700"/>
              </a:lnSpc>
              <a:spcBef>
                <a:spcPts val="1080"/>
              </a:spcBef>
              <a:spcAft>
                <a:spcPts val="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New and specific skills required </a:t>
            </a:r>
          </a:p>
          <a:p>
            <a:pPr marL="457200" marR="0" indent="0" algn="l">
              <a:lnSpc>
                <a:spcPts val="2800"/>
              </a:lnSpc>
              <a:spcBef>
                <a:spcPts val="1260"/>
              </a:spcBef>
              <a:spcAft>
                <a:spcPts val="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Large amounts of technical information </a:t>
            </a:r>
          </a:p>
          <a:p>
            <a:pPr marL="457200" marR="0" indent="0" algn="l">
              <a:lnSpc>
                <a:spcPts val="2300"/>
              </a:lnSpc>
              <a:spcBef>
                <a:spcPts val="1440"/>
              </a:spcBef>
              <a:spcAft>
                <a:spcPts val="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Defensiveness </a:t>
            </a:r>
          </a:p>
          <a:p>
            <a:pPr marL="457200" marR="0" indent="0" algn="l">
              <a:lnSpc>
                <a:spcPts val="2300"/>
              </a:lnSpc>
              <a:spcBef>
                <a:spcPts val="1260"/>
              </a:spcBef>
              <a:spcAft>
                <a:spcPts val="702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Self doubt </a:t>
            </a:r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" name="Text Placeholder 398"/>
          <p:cNvSpPr>
            <a:spLocks noGrp="1"/>
          </p:cNvSpPr>
          <p:nvPr>
            <p:ph type="body" idx="10"/>
          </p:nvPr>
        </p:nvSpPr>
        <p:spPr>
          <a:xfrm>
            <a:off x="12065" y="6102350"/>
            <a:ext cx="9119870" cy="17462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274320" marR="0" indent="0" algn="l">
              <a:lnSpc>
                <a:spcPct val="95999"/>
              </a:lnSpc>
              <a:spcAft>
                <a:spcPts val="0"/>
              </a:spcAft>
            </a:pPr>
            <a:r>
              <a:rPr lang="en-US" sz="1400" b="1" spc="-85">
                <a:solidFill>
                  <a:srgbClr val="FFFFFF"/>
                </a:solidFill>
                <a:latin typeface="Arial" panose="22635452340000000000" pitchFamily="2"/>
              </a:rPr>
              <a:t>Unit 4: </a:t>
            </a:r>
          </a:p>
        </p:txBody>
      </p:sp>
      <p:sp>
        <p:nvSpPr>
          <p:cNvPr id="400" name="Text Placeholder 399"/>
          <p:cNvSpPr>
            <a:spLocks noGrp="1"/>
          </p:cNvSpPr>
          <p:nvPr>
            <p:ph type="body" idx="10"/>
          </p:nvPr>
        </p:nvSpPr>
        <p:spPr>
          <a:xfrm>
            <a:off x="7656830" y="6327775"/>
            <a:ext cx="1475105" cy="30543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95999"/>
              </a:lnSpc>
              <a:spcAft>
                <a:spcPts val="900"/>
              </a:spcAft>
            </a:pPr>
            <a:r>
              <a:rPr lang="en-US" sz="1400" b="1" spc="-55">
                <a:solidFill>
                  <a:srgbClr val="FFFFFF"/>
                </a:solidFill>
                <a:latin typeface="Arial" panose="22635452340000000000" pitchFamily="2"/>
              </a:rPr>
              <a:t>Visual 4-34</a:t>
            </a:r>
            <a:r>
              <a:rPr lang="en-US" sz="100" b="1" spc="-55">
                <a:solidFill>
                  <a:srgbClr val="FFFFFF"/>
                </a:solidFill>
                <a:latin typeface="Arial" panose="22635452340000000000" pitchFamily="2"/>
              </a:rPr>
              <a:t> </a:t>
            </a:r>
          </a:p>
        </p:txBody>
      </p:sp>
      <p:sp>
        <p:nvSpPr>
          <p:cNvPr id="401" name="Text Placeholder 400"/>
          <p:cNvSpPr>
            <a:spLocks noGrp="1"/>
          </p:cNvSpPr>
          <p:nvPr>
            <p:ph type="body" idx="10"/>
          </p:nvPr>
        </p:nvSpPr>
        <p:spPr>
          <a:xfrm>
            <a:off x="12065" y="6419215"/>
            <a:ext cx="5105400" cy="21399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r">
              <a:lnSpc>
                <a:spcPct val="95999"/>
              </a:lnSpc>
              <a:spcAft>
                <a:spcPts val="0"/>
              </a:spcAft>
            </a:pPr>
            <a:r>
              <a:rPr lang="en-US" sz="1400" b="1" spc="-50">
                <a:solidFill>
                  <a:srgbClr val="FFFFFF"/>
                </a:solidFill>
                <a:latin typeface="Arial" panose="22635452340000000000" pitchFamily="2"/>
              </a:rPr>
              <a:t>Division/Group Management and Personnel Management </a:t>
            </a:r>
          </a:p>
        </p:txBody>
      </p:sp>
      <p:sp>
        <p:nvSpPr>
          <p:cNvPr id="402" name="Text Placeholder 401"/>
          <p:cNvSpPr>
            <a:spLocks noGrp="1"/>
          </p:cNvSpPr>
          <p:nvPr>
            <p:ph type="body" idx="10"/>
          </p:nvPr>
        </p:nvSpPr>
        <p:spPr>
          <a:xfrm>
            <a:off x="27305" y="27305"/>
            <a:ext cx="9104630" cy="5931535"/>
          </a:xfrm>
          <a:prstGeom prst="rect">
            <a:avLst/>
          </a:prstGeom>
          <a:solidFill>
            <a:srgbClr val="FFFFFF"/>
          </a:solidFill>
          <a:ln w="0" cmpd="sng">
            <a:noFill/>
            <a:prstDash val="solid"/>
          </a:ln>
        </p:spPr>
        <p:txBody>
          <a:bodyPr vert="horz" lIns="0" tIns="274320" rIns="0" bIns="0" anchor="t"/>
          <a:lstStyle/>
          <a:p>
            <a:pPr marL="457200" marR="0" indent="0" algn="l">
              <a:lnSpc>
                <a:spcPts val="3700"/>
              </a:lnSpc>
              <a:spcAft>
                <a:spcPts val="0"/>
              </a:spcAft>
            </a:pPr>
            <a:r>
              <a:rPr lang="en-US" sz="3350" b="1" spc="-150">
                <a:solidFill>
                  <a:srgbClr val="003366"/>
                </a:solidFill>
                <a:latin typeface="Arial Unicode MS" panose="22635452340000000000" pitchFamily="2"/>
              </a:rPr>
              <a:t>Evaluating Performance (cont.) </a:t>
            </a:r>
          </a:p>
          <a:p>
            <a:pPr marL="457200" marR="0" indent="0" algn="l">
              <a:lnSpc>
                <a:spcPct val="95999"/>
              </a:lnSpc>
              <a:spcBef>
                <a:spcPts val="2700"/>
              </a:spcBef>
              <a:spcAft>
                <a:spcPts val="0"/>
              </a:spcAft>
            </a:pP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Performance Improvement Process: </a:t>
            </a:r>
          </a:p>
          <a:p>
            <a:pPr marL="457200" marR="0" indent="0" algn="l">
              <a:lnSpc>
                <a:spcPts val="2700"/>
              </a:lnSpc>
              <a:spcBef>
                <a:spcPts val="1080"/>
              </a:spcBef>
              <a:spcAft>
                <a:spcPts val="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Tell the person </a:t>
            </a:r>
          </a:p>
          <a:p>
            <a:pPr marL="914400" marR="0" indent="0" algn="l">
              <a:lnSpc>
                <a:spcPts val="2800"/>
              </a:lnSpc>
              <a:spcBef>
                <a:spcPts val="1080"/>
              </a:spcBef>
              <a:spcAft>
                <a:spcPts val="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What is wrong </a:t>
            </a:r>
          </a:p>
          <a:p>
            <a:pPr marL="914400" marR="0" indent="0" algn="l">
              <a:lnSpc>
                <a:spcPts val="2300"/>
              </a:lnSpc>
              <a:spcBef>
                <a:spcPts val="1620"/>
              </a:spcBef>
              <a:spcAft>
                <a:spcPts val="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How to fix it </a:t>
            </a:r>
          </a:p>
          <a:p>
            <a:pPr marL="914400" marR="0" indent="0" algn="l">
              <a:lnSpc>
                <a:spcPts val="2300"/>
              </a:lnSpc>
              <a:spcBef>
                <a:spcPts val="1620"/>
              </a:spcBef>
              <a:spcAft>
                <a:spcPts val="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Reasonable timeframe </a:t>
            </a:r>
          </a:p>
          <a:p>
            <a:pPr marL="457200" marR="0" indent="0" algn="l">
              <a:lnSpc>
                <a:spcPts val="2300"/>
              </a:lnSpc>
              <a:spcBef>
                <a:spcPts val="1260"/>
              </a:spcBef>
              <a:spcAft>
                <a:spcPts val="1512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Document </a:t>
            </a:r>
          </a:p>
        </p:txBody>
      </p:sp>
      <p:sp>
        <p:nvSpPr>
          <p:cNvPr id="405" name="Text Placeholder 404"/>
          <p:cNvSpPr>
            <a:spLocks noGrp="1"/>
          </p:cNvSpPr>
          <p:nvPr>
            <p:ph type="body" idx="10"/>
          </p:nvPr>
        </p:nvSpPr>
        <p:spPr>
          <a:xfrm>
            <a:off x="332105" y="6102350"/>
            <a:ext cx="524510" cy="17462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81599"/>
              </a:lnSpc>
              <a:spcAft>
                <a:spcPts val="0"/>
              </a:spcAft>
            </a:pPr>
            <a:r>
              <a:rPr lang="en-US" sz="1400" b="1" spc="-85">
                <a:solidFill>
                  <a:srgbClr val="FFFFFF"/>
                </a:solidFill>
                <a:latin typeface="Arial" panose="22635452340000000000" pitchFamily="2"/>
              </a:rPr>
              <a:t>Unit 4: </a:t>
            </a:r>
          </a:p>
        </p:txBody>
      </p:sp>
      <p:sp>
        <p:nvSpPr>
          <p:cNvPr id="406" name="Text Placeholder 405"/>
          <p:cNvSpPr>
            <a:spLocks noGrp="1"/>
          </p:cNvSpPr>
          <p:nvPr>
            <p:ph type="body" idx="10"/>
          </p:nvPr>
        </p:nvSpPr>
        <p:spPr>
          <a:xfrm>
            <a:off x="332105" y="6419215"/>
            <a:ext cx="4797425" cy="21399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95999"/>
              </a:lnSpc>
              <a:spcAft>
                <a:spcPts val="0"/>
              </a:spcAft>
            </a:pPr>
            <a:r>
              <a:rPr lang="en-US" sz="1400" b="1" spc="-50">
                <a:solidFill>
                  <a:srgbClr val="FFFFFF"/>
                </a:solidFill>
                <a:latin typeface="Arial" panose="22635452340000000000" pitchFamily="2"/>
              </a:rPr>
              <a:t>Division/Group Management and Personnel Management </a:t>
            </a:r>
          </a:p>
        </p:txBody>
      </p:sp>
      <p:sp>
        <p:nvSpPr>
          <p:cNvPr id="407" name="Text Placeholder 406"/>
          <p:cNvSpPr>
            <a:spLocks noGrp="1"/>
          </p:cNvSpPr>
          <p:nvPr>
            <p:ph type="body" idx="10"/>
          </p:nvPr>
        </p:nvSpPr>
        <p:spPr>
          <a:xfrm>
            <a:off x="7668895" y="6327775"/>
            <a:ext cx="899160" cy="17780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83519"/>
              </a:lnSpc>
              <a:spcAft>
                <a:spcPts val="0"/>
              </a:spcAft>
            </a:pPr>
            <a:r>
              <a:rPr lang="en-US" sz="1400" b="1" spc="-75">
                <a:solidFill>
                  <a:srgbClr val="FFFFFF"/>
                </a:solidFill>
                <a:latin typeface="Arial" panose="22635452340000000000" pitchFamily="2"/>
              </a:rPr>
              <a:t>Visual 4-31 </a:t>
            </a: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3" name="Text Placeholder 412"/>
          <p:cNvSpPr>
            <a:spLocks noGrp="1"/>
          </p:cNvSpPr>
          <p:nvPr>
            <p:ph type="body" idx="10"/>
          </p:nvPr>
        </p:nvSpPr>
        <p:spPr>
          <a:xfrm>
            <a:off x="12065" y="6102350"/>
            <a:ext cx="9119870" cy="17462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274320" marR="0" indent="0" algn="l">
              <a:lnSpc>
                <a:spcPct val="95999"/>
              </a:lnSpc>
              <a:spcAft>
                <a:spcPts val="0"/>
              </a:spcAft>
            </a:pPr>
            <a:r>
              <a:rPr lang="en-US" sz="1400" b="1" spc="-85">
                <a:solidFill>
                  <a:srgbClr val="FFFFFF"/>
                </a:solidFill>
                <a:latin typeface="Arial" panose="22635452340000000000" pitchFamily="2"/>
              </a:rPr>
              <a:t>Unit 4: </a:t>
            </a:r>
          </a:p>
        </p:txBody>
      </p:sp>
      <p:sp>
        <p:nvSpPr>
          <p:cNvPr id="414" name="Text Placeholder 413"/>
          <p:cNvSpPr>
            <a:spLocks noGrp="1"/>
          </p:cNvSpPr>
          <p:nvPr>
            <p:ph type="body" idx="10"/>
          </p:nvPr>
        </p:nvSpPr>
        <p:spPr>
          <a:xfrm>
            <a:off x="7656830" y="6327775"/>
            <a:ext cx="1475105" cy="30543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95999"/>
              </a:lnSpc>
              <a:spcAft>
                <a:spcPts val="900"/>
              </a:spcAft>
            </a:pPr>
            <a:r>
              <a:rPr lang="en-US" sz="1400" b="1" spc="-55">
                <a:solidFill>
                  <a:srgbClr val="FFFFFF"/>
                </a:solidFill>
                <a:latin typeface="Arial" panose="22635452340000000000" pitchFamily="2"/>
              </a:rPr>
              <a:t>Visual 4-34</a:t>
            </a:r>
            <a:r>
              <a:rPr lang="en-US" sz="100" b="1" spc="-55">
                <a:solidFill>
                  <a:srgbClr val="FFFFFF"/>
                </a:solidFill>
                <a:latin typeface="Arial" panose="22635452340000000000" pitchFamily="2"/>
              </a:rPr>
              <a:t> </a:t>
            </a:r>
          </a:p>
        </p:txBody>
      </p:sp>
      <p:sp>
        <p:nvSpPr>
          <p:cNvPr id="415" name="Text Placeholder 414"/>
          <p:cNvSpPr>
            <a:spLocks noGrp="1"/>
          </p:cNvSpPr>
          <p:nvPr>
            <p:ph type="body" idx="10"/>
          </p:nvPr>
        </p:nvSpPr>
        <p:spPr>
          <a:xfrm>
            <a:off x="12065" y="6419215"/>
            <a:ext cx="5105400" cy="21399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r">
              <a:lnSpc>
                <a:spcPct val="95999"/>
              </a:lnSpc>
              <a:spcAft>
                <a:spcPts val="0"/>
              </a:spcAft>
            </a:pPr>
            <a:r>
              <a:rPr lang="en-US" sz="1400" b="1" spc="-50">
                <a:solidFill>
                  <a:srgbClr val="FFFFFF"/>
                </a:solidFill>
                <a:latin typeface="Arial" panose="22635452340000000000" pitchFamily="2"/>
              </a:rPr>
              <a:t>Division/Group Management and Personnel Management </a:t>
            </a:r>
          </a:p>
        </p:txBody>
      </p:sp>
      <p:sp>
        <p:nvSpPr>
          <p:cNvPr id="416" name="Text Placeholder 415"/>
          <p:cNvSpPr>
            <a:spLocks noGrp="1"/>
          </p:cNvSpPr>
          <p:nvPr>
            <p:ph type="body" idx="10"/>
          </p:nvPr>
        </p:nvSpPr>
        <p:spPr>
          <a:xfrm>
            <a:off x="27305" y="27305"/>
            <a:ext cx="9104630" cy="5931535"/>
          </a:xfrm>
          <a:prstGeom prst="rect">
            <a:avLst/>
          </a:prstGeom>
          <a:solidFill>
            <a:srgbClr val="FFFFFF"/>
          </a:solidFill>
          <a:ln w="0" cmpd="sng">
            <a:noFill/>
            <a:prstDash val="solid"/>
          </a:ln>
        </p:spPr>
        <p:txBody>
          <a:bodyPr vert="horz" lIns="0" tIns="274320" rIns="0" bIns="0" anchor="t"/>
          <a:lstStyle/>
          <a:p>
            <a:pPr marL="457200" marR="0" indent="0" algn="l">
              <a:lnSpc>
                <a:spcPts val="3700"/>
              </a:lnSpc>
              <a:spcAft>
                <a:spcPts val="0"/>
              </a:spcAft>
            </a:pPr>
            <a:r>
              <a:rPr lang="en-US" sz="3350" b="1" spc="-150">
                <a:solidFill>
                  <a:srgbClr val="003366"/>
                </a:solidFill>
                <a:latin typeface="Arial Unicode MS" panose="22635452340000000000" pitchFamily="2"/>
              </a:rPr>
              <a:t>Evaluating Performance (cont.) </a:t>
            </a:r>
          </a:p>
          <a:p>
            <a:pPr marL="457200" marR="0" indent="0" algn="l">
              <a:lnSpc>
                <a:spcPct val="95999"/>
              </a:lnSpc>
              <a:spcBef>
                <a:spcPts val="2700"/>
              </a:spcBef>
              <a:spcAft>
                <a:spcPts val="0"/>
              </a:spcAft>
            </a:pP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Corrective actions to improve incident performance: </a:t>
            </a:r>
          </a:p>
          <a:p>
            <a:pPr marL="457200" marR="0" indent="0" algn="l">
              <a:lnSpc>
                <a:spcPts val="2800"/>
              </a:lnSpc>
              <a:spcBef>
                <a:spcPts val="1080"/>
              </a:spcBef>
              <a:spcAft>
                <a:spcPts val="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Training or coaching </a:t>
            </a:r>
          </a:p>
          <a:p>
            <a:pPr marL="457200" marR="0" indent="0" algn="l">
              <a:lnSpc>
                <a:spcPts val="2800"/>
              </a:lnSpc>
              <a:spcBef>
                <a:spcPts val="1080"/>
              </a:spcBef>
              <a:spcAft>
                <a:spcPts val="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Reassignment </a:t>
            </a:r>
          </a:p>
          <a:p>
            <a:pPr marL="457200" marR="0" indent="0" algn="l">
              <a:lnSpc>
                <a:spcPts val="2800"/>
              </a:lnSpc>
              <a:spcBef>
                <a:spcPts val="1260"/>
              </a:spcBef>
              <a:spcAft>
                <a:spcPts val="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Counseling </a:t>
            </a:r>
          </a:p>
          <a:p>
            <a:pPr marL="457200" marR="0" indent="0" algn="l">
              <a:lnSpc>
                <a:spcPts val="2800"/>
              </a:lnSpc>
              <a:spcBef>
                <a:spcPts val="900"/>
              </a:spcBef>
              <a:spcAft>
                <a:spcPts val="1890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Release from assignment </a:t>
            </a: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" name="Text Placeholder 423"/>
          <p:cNvSpPr>
            <a:spLocks noGrp="1"/>
          </p:cNvSpPr>
          <p:nvPr>
            <p:ph type="body" idx="10"/>
          </p:nvPr>
        </p:nvSpPr>
        <p:spPr>
          <a:xfrm>
            <a:off x="12065" y="6102350"/>
            <a:ext cx="9119870" cy="17462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274320" marR="0" indent="0" algn="l">
              <a:lnSpc>
                <a:spcPct val="95999"/>
              </a:lnSpc>
              <a:spcAft>
                <a:spcPts val="0"/>
              </a:spcAft>
            </a:pPr>
            <a:r>
              <a:rPr lang="en-US" sz="1400" b="1" spc="-85">
                <a:solidFill>
                  <a:srgbClr val="FFFFFF"/>
                </a:solidFill>
                <a:latin typeface="Arial" panose="22635452340000000000" pitchFamily="2"/>
              </a:rPr>
              <a:t>Unit 4: </a:t>
            </a:r>
          </a:p>
        </p:txBody>
      </p:sp>
      <p:sp>
        <p:nvSpPr>
          <p:cNvPr id="425" name="Text Placeholder 424"/>
          <p:cNvSpPr>
            <a:spLocks noGrp="1"/>
          </p:cNvSpPr>
          <p:nvPr>
            <p:ph type="body" idx="10"/>
          </p:nvPr>
        </p:nvSpPr>
        <p:spPr>
          <a:xfrm>
            <a:off x="7656830" y="6327775"/>
            <a:ext cx="1475105" cy="30543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95999"/>
              </a:lnSpc>
              <a:spcAft>
                <a:spcPts val="900"/>
              </a:spcAft>
            </a:pPr>
            <a:r>
              <a:rPr lang="en-US" sz="1400" b="1" spc="-55">
                <a:solidFill>
                  <a:srgbClr val="FFFFFF"/>
                </a:solidFill>
                <a:latin typeface="Arial" panose="22635452340000000000" pitchFamily="2"/>
              </a:rPr>
              <a:t>Visual 4-34</a:t>
            </a:r>
            <a:r>
              <a:rPr lang="en-US" sz="100" b="1" spc="-55">
                <a:solidFill>
                  <a:srgbClr val="FFFFFF"/>
                </a:solidFill>
                <a:latin typeface="Arial" panose="22635452340000000000" pitchFamily="2"/>
              </a:rPr>
              <a:t> </a:t>
            </a:r>
          </a:p>
        </p:txBody>
      </p:sp>
      <p:sp>
        <p:nvSpPr>
          <p:cNvPr id="426" name="Text Placeholder 425"/>
          <p:cNvSpPr>
            <a:spLocks noGrp="1"/>
          </p:cNvSpPr>
          <p:nvPr>
            <p:ph type="body" idx="10"/>
          </p:nvPr>
        </p:nvSpPr>
        <p:spPr>
          <a:xfrm>
            <a:off x="12065" y="6419215"/>
            <a:ext cx="5105400" cy="21399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r">
              <a:lnSpc>
                <a:spcPct val="95999"/>
              </a:lnSpc>
              <a:spcAft>
                <a:spcPts val="0"/>
              </a:spcAft>
            </a:pPr>
            <a:r>
              <a:rPr lang="en-US" sz="1400" b="1" spc="-50">
                <a:solidFill>
                  <a:srgbClr val="FFFFFF"/>
                </a:solidFill>
                <a:latin typeface="Arial" panose="22635452340000000000" pitchFamily="2"/>
              </a:rPr>
              <a:t>Division/Group Management and Personnel Management </a:t>
            </a:r>
          </a:p>
        </p:txBody>
      </p:sp>
      <p:sp>
        <p:nvSpPr>
          <p:cNvPr id="427" name="Text Placeholder 426"/>
          <p:cNvSpPr>
            <a:spLocks noGrp="1"/>
          </p:cNvSpPr>
          <p:nvPr>
            <p:ph type="body" idx="10"/>
          </p:nvPr>
        </p:nvSpPr>
        <p:spPr>
          <a:xfrm>
            <a:off x="27305" y="27305"/>
            <a:ext cx="9104630" cy="5931535"/>
          </a:xfrm>
          <a:prstGeom prst="rect">
            <a:avLst/>
          </a:prstGeom>
          <a:solidFill>
            <a:srgbClr val="FFFFFF"/>
          </a:solidFill>
          <a:ln w="0" cmpd="sng">
            <a:noFill/>
            <a:prstDash val="solid"/>
          </a:ln>
        </p:spPr>
        <p:txBody>
          <a:bodyPr vert="horz" lIns="0" tIns="274320" rIns="0" bIns="0" anchor="t"/>
          <a:lstStyle/>
          <a:p>
            <a:pPr marL="457200" marR="0" indent="0" algn="l">
              <a:lnSpc>
                <a:spcPts val="3700"/>
              </a:lnSpc>
              <a:spcAft>
                <a:spcPts val="0"/>
              </a:spcAft>
            </a:pPr>
            <a:r>
              <a:rPr lang="en-US" sz="3350" b="1" spc="-150">
                <a:solidFill>
                  <a:srgbClr val="003366"/>
                </a:solidFill>
                <a:latin typeface="Arial Unicode MS" panose="22635452340000000000" pitchFamily="2"/>
              </a:rPr>
              <a:t>Evaluating Performance (cont.) </a:t>
            </a:r>
          </a:p>
          <a:p>
            <a:pPr marL="457200" marR="0" indent="0" algn="l">
              <a:lnSpc>
                <a:spcPct val="95999"/>
              </a:lnSpc>
              <a:spcBef>
                <a:spcPts val="2700"/>
              </a:spcBef>
              <a:spcAft>
                <a:spcPts val="0"/>
              </a:spcAft>
            </a:pP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Good performance: </a:t>
            </a:r>
          </a:p>
          <a:p>
            <a:pPr marL="457200" marR="0" indent="0" algn="l">
              <a:lnSpc>
                <a:spcPts val="2800"/>
              </a:lnSpc>
              <a:spcBef>
                <a:spcPts val="1080"/>
              </a:spcBef>
              <a:spcAft>
                <a:spcPts val="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Acknowledge </a:t>
            </a:r>
          </a:p>
          <a:p>
            <a:pPr marL="914400" marR="0" indent="0" algn="l">
              <a:lnSpc>
                <a:spcPts val="2300"/>
              </a:lnSpc>
              <a:spcBef>
                <a:spcPts val="1440"/>
              </a:spcBef>
              <a:spcAft>
                <a:spcPts val="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Evaluation </a:t>
            </a:r>
          </a:p>
          <a:p>
            <a:pPr marL="914400" marR="0" indent="0" algn="l">
              <a:lnSpc>
                <a:spcPts val="2300"/>
              </a:lnSpc>
              <a:spcBef>
                <a:spcPts val="1620"/>
              </a:spcBef>
              <a:spcAft>
                <a:spcPts val="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Praise </a:t>
            </a:r>
          </a:p>
          <a:p>
            <a:pPr marL="457200" marR="0" indent="0" algn="l">
              <a:lnSpc>
                <a:spcPts val="2700"/>
              </a:lnSpc>
              <a:spcBef>
                <a:spcPts val="1260"/>
              </a:spcBef>
              <a:spcAft>
                <a:spcPts val="1872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“Praise in public, reprimand in private” </a:t>
            </a:r>
          </a:p>
        </p:txBody>
      </p:sp>
      <p:sp>
        <p:nvSpPr>
          <p:cNvPr id="430" name="Text Placeholder 429"/>
          <p:cNvSpPr>
            <a:spLocks noGrp="1"/>
          </p:cNvSpPr>
          <p:nvPr>
            <p:ph type="body" idx="10"/>
          </p:nvPr>
        </p:nvSpPr>
        <p:spPr>
          <a:xfrm>
            <a:off x="332105" y="6102350"/>
            <a:ext cx="524510" cy="17462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81599"/>
              </a:lnSpc>
              <a:spcAft>
                <a:spcPts val="0"/>
              </a:spcAft>
            </a:pPr>
            <a:r>
              <a:rPr lang="en-US" sz="1400" b="1" spc="-85">
                <a:solidFill>
                  <a:srgbClr val="FFFFFF"/>
                </a:solidFill>
                <a:latin typeface="Arial" panose="22635452340000000000" pitchFamily="2"/>
              </a:rPr>
              <a:t>Unit 4: </a:t>
            </a:r>
          </a:p>
        </p:txBody>
      </p:sp>
      <p:sp>
        <p:nvSpPr>
          <p:cNvPr id="431" name="Text Placeholder 430"/>
          <p:cNvSpPr>
            <a:spLocks noGrp="1"/>
          </p:cNvSpPr>
          <p:nvPr>
            <p:ph type="body" idx="10"/>
          </p:nvPr>
        </p:nvSpPr>
        <p:spPr>
          <a:xfrm>
            <a:off x="332105" y="6419215"/>
            <a:ext cx="4797425" cy="21399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95999"/>
              </a:lnSpc>
              <a:spcAft>
                <a:spcPts val="0"/>
              </a:spcAft>
            </a:pPr>
            <a:r>
              <a:rPr lang="en-US" sz="1400" b="1" spc="-50">
                <a:solidFill>
                  <a:srgbClr val="FFFFFF"/>
                </a:solidFill>
                <a:latin typeface="Arial" panose="22635452340000000000" pitchFamily="2"/>
              </a:rPr>
              <a:t>Division/Group Management and Personnel Management </a:t>
            </a:r>
          </a:p>
        </p:txBody>
      </p:sp>
      <p:sp>
        <p:nvSpPr>
          <p:cNvPr id="432" name="Text Placeholder 431"/>
          <p:cNvSpPr>
            <a:spLocks noGrp="1"/>
          </p:cNvSpPr>
          <p:nvPr>
            <p:ph type="body" idx="10"/>
          </p:nvPr>
        </p:nvSpPr>
        <p:spPr>
          <a:xfrm>
            <a:off x="7668895" y="6327775"/>
            <a:ext cx="920115" cy="17780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83519"/>
              </a:lnSpc>
              <a:spcAft>
                <a:spcPts val="0"/>
              </a:spcAft>
            </a:pPr>
            <a:r>
              <a:rPr lang="en-US" sz="1400" b="1" spc="-60">
                <a:solidFill>
                  <a:srgbClr val="FFFFFF"/>
                </a:solidFill>
                <a:latin typeface="Arial" panose="22635452340000000000" pitchFamily="2"/>
              </a:rPr>
              <a:t>Visual 4-33 </a:t>
            </a:r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9" name="Text Placeholder 438"/>
          <p:cNvSpPr>
            <a:spLocks noGrp="1"/>
          </p:cNvSpPr>
          <p:nvPr>
            <p:ph type="body" idx="10"/>
          </p:nvPr>
        </p:nvSpPr>
        <p:spPr>
          <a:xfrm>
            <a:off x="12065" y="6102350"/>
            <a:ext cx="9119870" cy="17462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274320" marR="0" indent="0" algn="l">
              <a:lnSpc>
                <a:spcPct val="95999"/>
              </a:lnSpc>
              <a:spcAft>
                <a:spcPts val="0"/>
              </a:spcAft>
            </a:pPr>
            <a:r>
              <a:rPr lang="en-US" sz="1400" b="1" spc="-85">
                <a:solidFill>
                  <a:srgbClr val="FFFFFF"/>
                </a:solidFill>
                <a:latin typeface="Arial" panose="22635452340000000000" pitchFamily="2"/>
              </a:rPr>
              <a:t>Unit 4: </a:t>
            </a:r>
          </a:p>
        </p:txBody>
      </p:sp>
      <p:sp>
        <p:nvSpPr>
          <p:cNvPr id="440" name="Text Placeholder 439"/>
          <p:cNvSpPr>
            <a:spLocks noGrp="1"/>
          </p:cNvSpPr>
          <p:nvPr>
            <p:ph type="body" idx="10"/>
          </p:nvPr>
        </p:nvSpPr>
        <p:spPr>
          <a:xfrm>
            <a:off x="7656830" y="6327775"/>
            <a:ext cx="1475105" cy="30543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95999"/>
              </a:lnSpc>
              <a:spcAft>
                <a:spcPts val="900"/>
              </a:spcAft>
            </a:pPr>
            <a:r>
              <a:rPr lang="en-US" sz="1400" b="1" spc="-55">
                <a:solidFill>
                  <a:srgbClr val="FFFFFF"/>
                </a:solidFill>
                <a:latin typeface="Arial" panose="22635452340000000000" pitchFamily="2"/>
              </a:rPr>
              <a:t>Visual 4-34</a:t>
            </a:r>
            <a:r>
              <a:rPr lang="en-US" sz="100" b="1" spc="-55">
                <a:solidFill>
                  <a:srgbClr val="FFFFFF"/>
                </a:solidFill>
                <a:latin typeface="Arial" panose="22635452340000000000" pitchFamily="2"/>
              </a:rPr>
              <a:t> </a:t>
            </a:r>
          </a:p>
        </p:txBody>
      </p:sp>
      <p:sp>
        <p:nvSpPr>
          <p:cNvPr id="441" name="Text Placeholder 440"/>
          <p:cNvSpPr>
            <a:spLocks noGrp="1"/>
          </p:cNvSpPr>
          <p:nvPr>
            <p:ph type="body" idx="10"/>
          </p:nvPr>
        </p:nvSpPr>
        <p:spPr>
          <a:xfrm>
            <a:off x="12065" y="6419215"/>
            <a:ext cx="5105400" cy="21399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r">
              <a:lnSpc>
                <a:spcPct val="95999"/>
              </a:lnSpc>
              <a:spcAft>
                <a:spcPts val="0"/>
              </a:spcAft>
            </a:pPr>
            <a:r>
              <a:rPr lang="en-US" sz="1400" b="1" spc="-50">
                <a:solidFill>
                  <a:srgbClr val="FFFFFF"/>
                </a:solidFill>
                <a:latin typeface="Arial" panose="22635452340000000000" pitchFamily="2"/>
              </a:rPr>
              <a:t>Division/Group Management and Personnel Management </a:t>
            </a:r>
          </a:p>
        </p:txBody>
      </p:sp>
      <p:sp>
        <p:nvSpPr>
          <p:cNvPr id="442" name="Text Placeholder 441"/>
          <p:cNvSpPr>
            <a:spLocks noGrp="1"/>
          </p:cNvSpPr>
          <p:nvPr>
            <p:ph type="body" idx="10"/>
          </p:nvPr>
        </p:nvSpPr>
        <p:spPr>
          <a:xfrm>
            <a:off x="27305" y="27305"/>
            <a:ext cx="9104630" cy="5931535"/>
          </a:xfrm>
          <a:prstGeom prst="rect">
            <a:avLst/>
          </a:prstGeom>
          <a:solidFill>
            <a:srgbClr val="FFFFFF"/>
          </a:solidFill>
          <a:ln w="0" cmpd="sng">
            <a:noFill/>
            <a:prstDash val="solid"/>
          </a:ln>
        </p:spPr>
        <p:txBody>
          <a:bodyPr vert="horz" lIns="0" tIns="320040" rIns="0" bIns="0" anchor="t"/>
          <a:lstStyle/>
          <a:p>
            <a:pPr marL="457200" marR="0" indent="0" algn="l">
              <a:lnSpc>
                <a:spcPts val="3300"/>
              </a:lnSpc>
              <a:spcAft>
                <a:spcPts val="0"/>
              </a:spcAft>
            </a:pPr>
            <a:r>
              <a:rPr lang="en-US" sz="3350" b="1" spc="-100">
                <a:solidFill>
                  <a:srgbClr val="003366"/>
                </a:solidFill>
                <a:latin typeface="Arial Unicode MS" panose="22635452340000000000" pitchFamily="2"/>
              </a:rPr>
              <a:t>Objectives Review </a:t>
            </a:r>
          </a:p>
          <a:p>
            <a:pPr marL="502920" marR="0" indent="457200" algn="l">
              <a:lnSpc>
                <a:spcPct val="95999"/>
              </a:lnSpc>
              <a:spcBef>
                <a:spcPts val="2700"/>
              </a:spcBef>
              <a:spcAft>
                <a:spcPts val="0"/>
              </a:spcAft>
              <a:buFont typeface="Arial"/>
              <a:buAutoNum type="arabicPeriod"/>
            </a:pPr>
            <a:r>
              <a:rPr lang="en-US" sz="2400" b="1" i="1" spc="60">
                <a:solidFill>
                  <a:srgbClr val="003366"/>
                </a:solidFill>
                <a:latin typeface="Arial" panose="22635452340000000000" pitchFamily="2"/>
              </a:rPr>
              <a:t>Why strong interpersonal skills are important to the </a:t>
            </a:r>
          </a:p>
          <a:p>
            <a:pPr marL="914400" marR="0" indent="0" algn="l">
              <a:lnSpc>
                <a:spcPct val="95999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b="1" i="1" spc="0">
                <a:solidFill>
                  <a:srgbClr val="003366"/>
                </a:solidFill>
                <a:latin typeface="Arial" panose="22635452340000000000" pitchFamily="2"/>
              </a:rPr>
              <a:t>duties of the Division/Group Supervisor? </a:t>
            </a:r>
          </a:p>
          <a:p>
            <a:pPr marL="502920" marR="0" indent="457200" algn="l">
              <a:lnSpc>
                <a:spcPct val="95999"/>
              </a:lnSpc>
              <a:spcBef>
                <a:spcPts val="1440"/>
              </a:spcBef>
              <a:spcAft>
                <a:spcPts val="0"/>
              </a:spcAft>
              <a:buFont typeface="Arial"/>
              <a:buAutoNum type="arabicPeriod"/>
            </a:pPr>
            <a:r>
              <a:rPr lang="en-US" sz="2400" b="1" i="1" spc="80">
                <a:solidFill>
                  <a:srgbClr val="003366"/>
                </a:solidFill>
                <a:latin typeface="Arial" panose="22635452340000000000" pitchFamily="2"/>
              </a:rPr>
              <a:t>Why are good Division/Group relationships </a:t>
            </a:r>
          </a:p>
          <a:p>
            <a:pPr marL="914400" marR="0" indent="0" algn="l">
              <a:lnSpc>
                <a:spcPct val="95999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b="1" i="1" spc="0">
                <a:solidFill>
                  <a:srgbClr val="003366"/>
                </a:solidFill>
                <a:latin typeface="Arial" panose="22635452340000000000" pitchFamily="2"/>
              </a:rPr>
              <a:t>important? </a:t>
            </a:r>
          </a:p>
          <a:p>
            <a:pPr marL="502920" marR="0" indent="457200" algn="l">
              <a:lnSpc>
                <a:spcPct val="95999"/>
              </a:lnSpc>
              <a:spcBef>
                <a:spcPts val="1260"/>
              </a:spcBef>
              <a:spcAft>
                <a:spcPts val="0"/>
              </a:spcAft>
              <a:buFont typeface="Arial"/>
              <a:buAutoNum type="arabicPeriod"/>
            </a:pPr>
            <a:r>
              <a:rPr lang="en-US" sz="2400" b="1" i="1" spc="70">
                <a:solidFill>
                  <a:srgbClr val="003366"/>
                </a:solidFill>
                <a:latin typeface="Arial" panose="22635452340000000000" pitchFamily="2"/>
              </a:rPr>
              <a:t>What is the purpose of span of control as a </a:t>
            </a:r>
          </a:p>
          <a:p>
            <a:pPr marL="868680" marR="0" indent="0" algn="l">
              <a:lnSpc>
                <a:spcPct val="95999"/>
              </a:lnSpc>
              <a:spcBef>
                <a:spcPts val="0"/>
              </a:spcBef>
              <a:spcAft>
                <a:spcPts val="18360"/>
              </a:spcAft>
            </a:pPr>
            <a:r>
              <a:rPr lang="en-US" sz="2400" b="1" i="1" spc="0">
                <a:solidFill>
                  <a:srgbClr val="003366"/>
                </a:solidFill>
                <a:latin typeface="Arial" panose="22635452340000000000" pitchFamily="2"/>
              </a:rPr>
              <a:t>management technique? </a:t>
            </a:r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" name="Text Placeholder 449"/>
          <p:cNvSpPr>
            <a:spLocks noGrp="1"/>
          </p:cNvSpPr>
          <p:nvPr>
            <p:ph type="body" idx="10"/>
          </p:nvPr>
        </p:nvSpPr>
        <p:spPr>
          <a:xfrm>
            <a:off x="12065" y="6102350"/>
            <a:ext cx="9119870" cy="17462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274320" marR="0" indent="0" algn="l">
              <a:lnSpc>
                <a:spcPct val="95999"/>
              </a:lnSpc>
              <a:spcAft>
                <a:spcPts val="0"/>
              </a:spcAft>
            </a:pPr>
            <a:r>
              <a:rPr lang="en-US" sz="1400" b="1" spc="-85">
                <a:solidFill>
                  <a:srgbClr val="FFFFFF"/>
                </a:solidFill>
                <a:latin typeface="Arial" panose="22635452340000000000" pitchFamily="2"/>
              </a:rPr>
              <a:t>Unit 4: </a:t>
            </a:r>
          </a:p>
        </p:txBody>
      </p:sp>
      <p:sp>
        <p:nvSpPr>
          <p:cNvPr id="451" name="Text Placeholder 450"/>
          <p:cNvSpPr>
            <a:spLocks noGrp="1"/>
          </p:cNvSpPr>
          <p:nvPr>
            <p:ph type="body" idx="10"/>
          </p:nvPr>
        </p:nvSpPr>
        <p:spPr>
          <a:xfrm>
            <a:off x="7656830" y="6327775"/>
            <a:ext cx="1475105" cy="30543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95999"/>
              </a:lnSpc>
              <a:spcAft>
                <a:spcPts val="900"/>
              </a:spcAft>
            </a:pPr>
            <a:r>
              <a:rPr lang="en-US" sz="1400" b="1" spc="-55">
                <a:solidFill>
                  <a:srgbClr val="FFFFFF"/>
                </a:solidFill>
                <a:latin typeface="Arial" panose="22635452340000000000" pitchFamily="2"/>
              </a:rPr>
              <a:t>Visual 4-34</a:t>
            </a:r>
            <a:r>
              <a:rPr lang="en-US" sz="100" b="1" spc="-55">
                <a:solidFill>
                  <a:srgbClr val="FFFFFF"/>
                </a:solidFill>
                <a:latin typeface="Arial" panose="22635452340000000000" pitchFamily="2"/>
              </a:rPr>
              <a:t> </a:t>
            </a:r>
          </a:p>
        </p:txBody>
      </p:sp>
      <p:sp>
        <p:nvSpPr>
          <p:cNvPr id="452" name="Text Placeholder 451"/>
          <p:cNvSpPr>
            <a:spLocks noGrp="1"/>
          </p:cNvSpPr>
          <p:nvPr>
            <p:ph type="body" idx="10"/>
          </p:nvPr>
        </p:nvSpPr>
        <p:spPr>
          <a:xfrm>
            <a:off x="12065" y="6419215"/>
            <a:ext cx="5105400" cy="21399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r">
              <a:lnSpc>
                <a:spcPct val="95999"/>
              </a:lnSpc>
              <a:spcAft>
                <a:spcPts val="0"/>
              </a:spcAft>
            </a:pPr>
            <a:r>
              <a:rPr lang="en-US" sz="1400" b="1" spc="-50">
                <a:solidFill>
                  <a:srgbClr val="FFFFFF"/>
                </a:solidFill>
                <a:latin typeface="Arial" panose="22635452340000000000" pitchFamily="2"/>
              </a:rPr>
              <a:t>Division/Group Management and Personnel Management </a:t>
            </a:r>
          </a:p>
        </p:txBody>
      </p:sp>
      <p:sp>
        <p:nvSpPr>
          <p:cNvPr id="453" name="Text Placeholder 452"/>
          <p:cNvSpPr>
            <a:spLocks noGrp="1"/>
          </p:cNvSpPr>
          <p:nvPr>
            <p:ph type="body" idx="10"/>
          </p:nvPr>
        </p:nvSpPr>
        <p:spPr>
          <a:xfrm>
            <a:off x="27305" y="27305"/>
            <a:ext cx="9104630" cy="5931535"/>
          </a:xfrm>
          <a:prstGeom prst="rect">
            <a:avLst/>
          </a:prstGeom>
          <a:solidFill>
            <a:srgbClr val="FFFFFF"/>
          </a:solidFill>
          <a:ln w="0" cmpd="sng">
            <a:noFill/>
            <a:prstDash val="solid"/>
          </a:ln>
        </p:spPr>
        <p:txBody>
          <a:bodyPr vert="horz" lIns="0" tIns="320040" rIns="0" bIns="0" anchor="t"/>
          <a:lstStyle/>
          <a:p>
            <a:pPr marL="411480" marR="0" indent="0" algn="l">
              <a:lnSpc>
                <a:spcPts val="3300"/>
              </a:lnSpc>
              <a:spcAft>
                <a:spcPts val="0"/>
              </a:spcAft>
            </a:pPr>
            <a:r>
              <a:rPr lang="en-US" sz="3350" b="1" spc="-100">
                <a:solidFill>
                  <a:srgbClr val="003366"/>
                </a:solidFill>
                <a:latin typeface="Arial Unicode MS" panose="22635452340000000000" pitchFamily="2"/>
              </a:rPr>
              <a:t>Objectives Review (cont.) </a:t>
            </a:r>
          </a:p>
          <a:p>
            <a:pPr marL="457200" marR="0" indent="502920" algn="l">
              <a:lnSpc>
                <a:spcPct val="95999"/>
              </a:lnSpc>
              <a:spcBef>
                <a:spcPts val="2700"/>
              </a:spcBef>
              <a:spcAft>
                <a:spcPts val="0"/>
              </a:spcAft>
              <a:buFont typeface="Arial"/>
              <a:buAutoNum type="arabicPeriod" startAt="4"/>
            </a:pPr>
            <a:r>
              <a:rPr lang="en-US" sz="2400" b="1" i="1" spc="80">
                <a:solidFill>
                  <a:srgbClr val="003366"/>
                </a:solidFill>
                <a:latin typeface="Arial" panose="22635452340000000000" pitchFamily="2"/>
              </a:rPr>
              <a:t>What are the Division/Group documentation </a:t>
            </a:r>
          </a:p>
          <a:p>
            <a:pPr marL="0" marR="0" indent="0" algn="ctr">
              <a:lnSpc>
                <a:spcPct val="95999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b="1" i="1" spc="0">
                <a:solidFill>
                  <a:srgbClr val="003366"/>
                </a:solidFill>
                <a:latin typeface="Arial" panose="22635452340000000000" pitchFamily="2"/>
              </a:rPr>
              <a:t>responsibilities of the Division/Group Supervisor? </a:t>
            </a:r>
          </a:p>
          <a:p>
            <a:pPr marL="457200" marR="0" indent="502920" algn="l">
              <a:lnSpc>
                <a:spcPct val="95999"/>
              </a:lnSpc>
              <a:spcBef>
                <a:spcPts val="1440"/>
              </a:spcBef>
              <a:spcAft>
                <a:spcPts val="0"/>
              </a:spcAft>
              <a:buFont typeface="Arial"/>
              <a:buAutoNum type="arabicPeriod"/>
            </a:pPr>
            <a:r>
              <a:rPr lang="en-US" sz="2400" b="1" i="1" spc="80">
                <a:solidFill>
                  <a:srgbClr val="003366"/>
                </a:solidFill>
                <a:latin typeface="Arial" panose="22635452340000000000" pitchFamily="2"/>
              </a:rPr>
              <a:t>How might the Division/Group Supervisor set </a:t>
            </a:r>
          </a:p>
          <a:p>
            <a:pPr marL="868680" marR="0" indent="0" algn="l">
              <a:lnSpc>
                <a:spcPct val="95999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b="1" i="1" spc="0">
                <a:solidFill>
                  <a:srgbClr val="003366"/>
                </a:solidFill>
                <a:latin typeface="Arial" panose="22635452340000000000" pitchFamily="2"/>
              </a:rPr>
              <a:t>performance standards? How might the </a:t>
            </a:r>
          </a:p>
          <a:p>
            <a:pPr marL="914400" marR="0" indent="0" algn="l">
              <a:lnSpc>
                <a:spcPct val="95999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b="1" i="1" spc="0">
                <a:solidFill>
                  <a:srgbClr val="003366"/>
                </a:solidFill>
                <a:latin typeface="Arial" panose="22635452340000000000" pitchFamily="2"/>
              </a:rPr>
              <a:t>Division/Group Supervisor manage the performance </a:t>
            </a:r>
          </a:p>
          <a:p>
            <a:pPr marL="914400" marR="0" indent="0" algn="l">
              <a:lnSpc>
                <a:spcPct val="95999"/>
              </a:lnSpc>
              <a:spcBef>
                <a:spcPts val="0"/>
              </a:spcBef>
              <a:spcAft>
                <a:spcPts val="19620"/>
              </a:spcAft>
            </a:pPr>
            <a:r>
              <a:rPr lang="en-US" sz="2400" b="1" i="1" spc="0">
                <a:solidFill>
                  <a:srgbClr val="003366"/>
                </a:solidFill>
                <a:latin typeface="Arial" panose="22635452340000000000" pitchFamily="2"/>
              </a:rPr>
              <a:t>of their personnel? </a:t>
            </a:r>
          </a:p>
        </p:txBody>
      </p:sp>
      <p:sp>
        <p:nvSpPr>
          <p:cNvPr id="456" name="Text Placeholder 455"/>
          <p:cNvSpPr>
            <a:spLocks noGrp="1"/>
          </p:cNvSpPr>
          <p:nvPr>
            <p:ph type="body" idx="10"/>
          </p:nvPr>
        </p:nvSpPr>
        <p:spPr>
          <a:xfrm>
            <a:off x="332105" y="6102350"/>
            <a:ext cx="524510" cy="17462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81599"/>
              </a:lnSpc>
              <a:spcAft>
                <a:spcPts val="0"/>
              </a:spcAft>
            </a:pPr>
            <a:r>
              <a:rPr lang="en-US" sz="1400" b="1" spc="-85">
                <a:solidFill>
                  <a:srgbClr val="FFFFFF"/>
                </a:solidFill>
                <a:latin typeface="Arial" panose="22635452340000000000" pitchFamily="2"/>
              </a:rPr>
              <a:t>Unit 4: </a:t>
            </a:r>
          </a:p>
        </p:txBody>
      </p:sp>
      <p:sp>
        <p:nvSpPr>
          <p:cNvPr id="457" name="Text Placeholder 456"/>
          <p:cNvSpPr>
            <a:spLocks noGrp="1"/>
          </p:cNvSpPr>
          <p:nvPr>
            <p:ph type="body" idx="10"/>
          </p:nvPr>
        </p:nvSpPr>
        <p:spPr>
          <a:xfrm>
            <a:off x="332105" y="6419215"/>
            <a:ext cx="4797425" cy="21399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95999"/>
              </a:lnSpc>
              <a:spcAft>
                <a:spcPts val="0"/>
              </a:spcAft>
            </a:pPr>
            <a:r>
              <a:rPr lang="en-US" sz="1400" b="1" spc="-50">
                <a:solidFill>
                  <a:srgbClr val="FFFFFF"/>
                </a:solidFill>
                <a:latin typeface="Arial" panose="22635452340000000000" pitchFamily="2"/>
              </a:rPr>
              <a:t>Division/Group Management and Personnel Management </a:t>
            </a:r>
          </a:p>
        </p:txBody>
      </p:sp>
      <p:sp>
        <p:nvSpPr>
          <p:cNvPr id="458" name="Text Placeholder 457"/>
          <p:cNvSpPr>
            <a:spLocks noGrp="1"/>
          </p:cNvSpPr>
          <p:nvPr>
            <p:ph type="body" idx="10"/>
          </p:nvPr>
        </p:nvSpPr>
        <p:spPr>
          <a:xfrm>
            <a:off x="7668895" y="6327775"/>
            <a:ext cx="923290" cy="17780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83519"/>
              </a:lnSpc>
              <a:spcAft>
                <a:spcPts val="0"/>
              </a:spcAft>
            </a:pPr>
            <a:r>
              <a:rPr lang="en-US" sz="1400" b="1" spc="-60">
                <a:solidFill>
                  <a:srgbClr val="FFFFFF"/>
                </a:solidFill>
                <a:latin typeface="Arial" panose="22635452340000000000" pitchFamily="2"/>
              </a:rPr>
              <a:t>Visual 4-35 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Text Placeholder 38"/>
          <p:cNvSpPr>
            <a:spLocks noGrp="1"/>
          </p:cNvSpPr>
          <p:nvPr>
            <p:ph type="body" idx="10"/>
          </p:nvPr>
        </p:nvSpPr>
        <p:spPr>
          <a:xfrm>
            <a:off x="0" y="6102350"/>
            <a:ext cx="9144000" cy="17462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320040" marR="0" indent="0" algn="l">
              <a:lnSpc>
                <a:spcPct val="95999"/>
              </a:lnSpc>
              <a:spcAft>
                <a:spcPts val="0"/>
              </a:spcAft>
            </a:pPr>
            <a:r>
              <a:rPr lang="en-US" sz="1400" b="1" spc="-85">
                <a:solidFill>
                  <a:srgbClr val="FFFFFF"/>
                </a:solidFill>
                <a:latin typeface="Arial" panose="22635452340000000000" pitchFamily="2"/>
              </a:rPr>
              <a:t>Unit 4: </a:t>
            </a:r>
          </a:p>
        </p:txBody>
      </p:sp>
      <p:sp>
        <p:nvSpPr>
          <p:cNvPr id="40" name="Text Placeholder 39"/>
          <p:cNvSpPr>
            <a:spLocks noGrp="1"/>
          </p:cNvSpPr>
          <p:nvPr>
            <p:ph type="body" idx="10"/>
          </p:nvPr>
        </p:nvSpPr>
        <p:spPr>
          <a:xfrm>
            <a:off x="7668895" y="6327775"/>
            <a:ext cx="1475105" cy="30543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95999"/>
              </a:lnSpc>
              <a:spcAft>
                <a:spcPts val="900"/>
              </a:spcAft>
            </a:pPr>
            <a:r>
              <a:rPr lang="en-US" sz="1400" b="1" spc="-60">
                <a:solidFill>
                  <a:srgbClr val="FFFFFF"/>
                </a:solidFill>
                <a:latin typeface="Arial" panose="22635452340000000000" pitchFamily="2"/>
              </a:rPr>
              <a:t>Visual 4-13</a:t>
            </a:r>
            <a:r>
              <a:rPr lang="en-US" sz="100" b="1" spc="-60">
                <a:solidFill>
                  <a:srgbClr val="FFFFFF"/>
                </a:solidFill>
                <a:latin typeface="Arial" panose="22635452340000000000" pitchFamily="2"/>
              </a:rPr>
              <a:t> </a:t>
            </a:r>
          </a:p>
        </p:txBody>
      </p:sp>
      <p:sp>
        <p:nvSpPr>
          <p:cNvPr id="41" name="Text Placeholder 40"/>
          <p:cNvSpPr>
            <a:spLocks noGrp="1"/>
          </p:cNvSpPr>
          <p:nvPr>
            <p:ph type="body" idx="10"/>
          </p:nvPr>
        </p:nvSpPr>
        <p:spPr>
          <a:xfrm>
            <a:off x="0" y="6419215"/>
            <a:ext cx="5129530" cy="21399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r">
              <a:lnSpc>
                <a:spcPct val="95999"/>
              </a:lnSpc>
              <a:spcAft>
                <a:spcPts val="0"/>
              </a:spcAft>
            </a:pPr>
            <a:r>
              <a:rPr lang="en-US" sz="1400" b="1" spc="-50">
                <a:solidFill>
                  <a:srgbClr val="FFFFFF"/>
                </a:solidFill>
                <a:latin typeface="Arial" panose="22635452340000000000" pitchFamily="2"/>
              </a:rPr>
              <a:t>Division/Group Management and Personnel Management </a:t>
            </a:r>
          </a:p>
        </p:txBody>
      </p:sp>
      <p:sp>
        <p:nvSpPr>
          <p:cNvPr id="42" name="Text Placeholder 41"/>
          <p:cNvSpPr>
            <a:spLocks noGrp="1"/>
          </p:cNvSpPr>
          <p:nvPr>
            <p:ph type="body" idx="10"/>
          </p:nvPr>
        </p:nvSpPr>
        <p:spPr>
          <a:xfrm>
            <a:off x="27305" y="27305"/>
            <a:ext cx="9104630" cy="5931535"/>
          </a:xfrm>
          <a:prstGeom prst="rect">
            <a:avLst/>
          </a:prstGeom>
          <a:solidFill>
            <a:srgbClr val="FFFFFF"/>
          </a:solidFill>
          <a:ln w="0" cmpd="sng">
            <a:noFill/>
            <a:prstDash val="solid"/>
          </a:ln>
        </p:spPr>
        <p:txBody>
          <a:bodyPr vert="horz" lIns="0" tIns="320040" rIns="0" bIns="0" anchor="t"/>
          <a:lstStyle/>
          <a:p>
            <a:pPr marL="457200" marR="0" indent="0" algn="l">
              <a:lnSpc>
                <a:spcPts val="3300"/>
              </a:lnSpc>
              <a:spcAft>
                <a:spcPts val="0"/>
              </a:spcAft>
            </a:pPr>
            <a:r>
              <a:rPr lang="en-US" sz="3350" b="1" spc="-80">
                <a:solidFill>
                  <a:srgbClr val="003366"/>
                </a:solidFill>
                <a:latin typeface="Arial Unicode MS" panose="22635452340000000000" pitchFamily="2"/>
              </a:rPr>
              <a:t>Division/Group Relationships </a:t>
            </a:r>
          </a:p>
          <a:p>
            <a:pPr marL="457200" marR="0" indent="0" algn="l">
              <a:lnSpc>
                <a:spcPts val="2700"/>
              </a:lnSpc>
              <a:spcBef>
                <a:spcPts val="2520"/>
              </a:spcBef>
              <a:spcAft>
                <a:spcPts val="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Critical issues or operations MUST be coordinated </a:t>
            </a:r>
          </a:p>
          <a:p>
            <a:pPr marL="777240" marR="0" indent="0" algn="l">
              <a:lnSpc>
                <a:spcPct val="95999"/>
              </a:lnSpc>
              <a:spcBef>
                <a:spcPts val="180"/>
              </a:spcBef>
              <a:spcAft>
                <a:spcPts val="0"/>
              </a:spcAft>
            </a:pP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between divisions and groups </a:t>
            </a:r>
          </a:p>
          <a:p>
            <a:pPr marL="457200" marR="0" indent="0" algn="l">
              <a:lnSpc>
                <a:spcPts val="2300"/>
              </a:lnSpc>
              <a:spcBef>
                <a:spcPts val="1620"/>
              </a:spcBef>
              <a:spcAft>
                <a:spcPts val="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Coordination issues </a:t>
            </a:r>
          </a:p>
          <a:p>
            <a:pPr marL="914400" marR="0" indent="0" algn="l">
              <a:lnSpc>
                <a:spcPts val="2800"/>
              </a:lnSpc>
              <a:spcBef>
                <a:spcPts val="1260"/>
              </a:spcBef>
              <a:spcAft>
                <a:spcPts val="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Backfiring </a:t>
            </a:r>
          </a:p>
          <a:p>
            <a:pPr marL="914400" marR="0" indent="0" algn="l">
              <a:lnSpc>
                <a:spcPts val="2700"/>
              </a:lnSpc>
              <a:spcBef>
                <a:spcPts val="1080"/>
              </a:spcBef>
              <a:spcAft>
                <a:spcPts val="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Hazardous materials operation </a:t>
            </a:r>
          </a:p>
          <a:p>
            <a:pPr marL="914400" marR="0" indent="0" algn="l">
              <a:lnSpc>
                <a:spcPts val="2700"/>
              </a:lnSpc>
              <a:spcBef>
                <a:spcPts val="1260"/>
              </a:spcBef>
              <a:spcAft>
                <a:spcPts val="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Air operations and rescue </a:t>
            </a:r>
          </a:p>
          <a:p>
            <a:pPr marL="914400" marR="0" indent="0" algn="l">
              <a:lnSpc>
                <a:spcPts val="2700"/>
              </a:lnSpc>
              <a:spcBef>
                <a:spcPts val="1260"/>
              </a:spcBef>
              <a:spcAft>
                <a:spcPts val="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Situation that precludes you from completing your </a:t>
            </a:r>
          </a:p>
          <a:p>
            <a:pPr marL="1234440" marR="0" indent="0" algn="l">
              <a:lnSpc>
                <a:spcPct val="80639"/>
              </a:lnSpc>
              <a:spcBef>
                <a:spcPts val="180"/>
              </a:spcBef>
              <a:spcAft>
                <a:spcPts val="9360"/>
              </a:spcAft>
            </a:pP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mission </a:t>
            </a:r>
          </a:p>
        </p:txBody>
      </p:sp>
      <p:sp>
        <p:nvSpPr>
          <p:cNvPr id="45" name="Text Placeholder 44"/>
          <p:cNvSpPr>
            <a:spLocks noGrp="1"/>
          </p:cNvSpPr>
          <p:nvPr>
            <p:ph type="body" idx="10"/>
          </p:nvPr>
        </p:nvSpPr>
        <p:spPr>
          <a:xfrm>
            <a:off x="332105" y="6102350"/>
            <a:ext cx="524510" cy="17462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81599"/>
              </a:lnSpc>
              <a:spcAft>
                <a:spcPts val="0"/>
              </a:spcAft>
            </a:pPr>
            <a:r>
              <a:rPr lang="en-US" sz="1400" b="1" spc="-85">
                <a:solidFill>
                  <a:srgbClr val="FFFFFF"/>
                </a:solidFill>
                <a:latin typeface="Arial" panose="22635452340000000000" pitchFamily="2"/>
              </a:rPr>
              <a:t>Unit 4: </a:t>
            </a:r>
          </a:p>
        </p:txBody>
      </p:sp>
      <p:sp>
        <p:nvSpPr>
          <p:cNvPr id="46" name="Text Placeholder 45"/>
          <p:cNvSpPr>
            <a:spLocks noGrp="1"/>
          </p:cNvSpPr>
          <p:nvPr>
            <p:ph type="body" idx="10"/>
          </p:nvPr>
        </p:nvSpPr>
        <p:spPr>
          <a:xfrm>
            <a:off x="332105" y="6419215"/>
            <a:ext cx="4797425" cy="21399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95999"/>
              </a:lnSpc>
              <a:spcAft>
                <a:spcPts val="0"/>
              </a:spcAft>
            </a:pPr>
            <a:r>
              <a:rPr lang="en-US" sz="1400" b="1" spc="-50">
                <a:solidFill>
                  <a:srgbClr val="FFFFFF"/>
                </a:solidFill>
                <a:latin typeface="Arial" panose="22635452340000000000" pitchFamily="2"/>
              </a:rPr>
              <a:t>Division/Group Management and Personnel Management </a:t>
            </a:r>
          </a:p>
        </p:txBody>
      </p:sp>
      <p:sp>
        <p:nvSpPr>
          <p:cNvPr id="47" name="Text Placeholder 46"/>
          <p:cNvSpPr>
            <a:spLocks noGrp="1"/>
          </p:cNvSpPr>
          <p:nvPr>
            <p:ph type="body" idx="10"/>
          </p:nvPr>
        </p:nvSpPr>
        <p:spPr>
          <a:xfrm>
            <a:off x="7766050" y="6327775"/>
            <a:ext cx="829310" cy="17780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83519"/>
              </a:lnSpc>
              <a:spcAft>
                <a:spcPts val="0"/>
              </a:spcAft>
            </a:pPr>
            <a:r>
              <a:rPr lang="en-US" sz="1400" b="1" spc="-55">
                <a:solidFill>
                  <a:srgbClr val="FFFFFF"/>
                </a:solidFill>
                <a:latin typeface="Arial" panose="22635452340000000000" pitchFamily="2"/>
              </a:rPr>
              <a:t>Visual 4-4 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Text Placeholder 52"/>
          <p:cNvSpPr>
            <a:spLocks noGrp="1"/>
          </p:cNvSpPr>
          <p:nvPr>
            <p:ph type="body" idx="10"/>
          </p:nvPr>
        </p:nvSpPr>
        <p:spPr>
          <a:xfrm>
            <a:off x="0" y="6102350"/>
            <a:ext cx="9144000" cy="17462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320040" marR="0" indent="0" algn="l">
              <a:lnSpc>
                <a:spcPct val="95999"/>
              </a:lnSpc>
              <a:spcAft>
                <a:spcPts val="0"/>
              </a:spcAft>
            </a:pPr>
            <a:r>
              <a:rPr lang="en-US" sz="1400" b="1" spc="-85">
                <a:solidFill>
                  <a:srgbClr val="FFFFFF"/>
                </a:solidFill>
                <a:latin typeface="Arial" panose="22635452340000000000" pitchFamily="2"/>
              </a:rPr>
              <a:t>Unit 4: </a:t>
            </a:r>
          </a:p>
        </p:txBody>
      </p:sp>
      <p:sp>
        <p:nvSpPr>
          <p:cNvPr id="54" name="Text Placeholder 53"/>
          <p:cNvSpPr>
            <a:spLocks noGrp="1"/>
          </p:cNvSpPr>
          <p:nvPr>
            <p:ph type="body" idx="10"/>
          </p:nvPr>
        </p:nvSpPr>
        <p:spPr>
          <a:xfrm>
            <a:off x="7668895" y="6327775"/>
            <a:ext cx="1475105" cy="30543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95999"/>
              </a:lnSpc>
              <a:spcAft>
                <a:spcPts val="900"/>
              </a:spcAft>
            </a:pPr>
            <a:r>
              <a:rPr lang="en-US" sz="1400" b="1" spc="-60">
                <a:solidFill>
                  <a:srgbClr val="FFFFFF"/>
                </a:solidFill>
                <a:latin typeface="Arial" panose="22635452340000000000" pitchFamily="2"/>
              </a:rPr>
              <a:t>Visual 4-13</a:t>
            </a:r>
            <a:r>
              <a:rPr lang="en-US" sz="100" b="1" spc="-60">
                <a:solidFill>
                  <a:srgbClr val="FFFFFF"/>
                </a:solidFill>
                <a:latin typeface="Arial" panose="22635452340000000000" pitchFamily="2"/>
              </a:rPr>
              <a:t> </a:t>
            </a:r>
          </a:p>
        </p:txBody>
      </p:sp>
      <p:sp>
        <p:nvSpPr>
          <p:cNvPr id="55" name="Text Placeholder 54"/>
          <p:cNvSpPr>
            <a:spLocks noGrp="1"/>
          </p:cNvSpPr>
          <p:nvPr>
            <p:ph type="body" idx="10"/>
          </p:nvPr>
        </p:nvSpPr>
        <p:spPr>
          <a:xfrm>
            <a:off x="0" y="6419215"/>
            <a:ext cx="5129530" cy="21399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r">
              <a:lnSpc>
                <a:spcPct val="95999"/>
              </a:lnSpc>
              <a:spcAft>
                <a:spcPts val="0"/>
              </a:spcAft>
            </a:pPr>
            <a:r>
              <a:rPr lang="en-US" sz="1400" b="1" spc="-50">
                <a:solidFill>
                  <a:srgbClr val="FFFFFF"/>
                </a:solidFill>
                <a:latin typeface="Arial" panose="22635452340000000000" pitchFamily="2"/>
              </a:rPr>
              <a:t>Division/Group Management and Personnel Management </a:t>
            </a:r>
          </a:p>
        </p:txBody>
      </p:sp>
      <p:sp>
        <p:nvSpPr>
          <p:cNvPr id="56" name="Text Placeholder 55"/>
          <p:cNvSpPr>
            <a:spLocks noGrp="1"/>
          </p:cNvSpPr>
          <p:nvPr>
            <p:ph type="body" idx="10"/>
          </p:nvPr>
        </p:nvSpPr>
        <p:spPr>
          <a:xfrm>
            <a:off x="27305" y="27305"/>
            <a:ext cx="9104630" cy="5931535"/>
          </a:xfrm>
          <a:prstGeom prst="rect">
            <a:avLst/>
          </a:prstGeom>
          <a:solidFill>
            <a:srgbClr val="FFFFFF"/>
          </a:solidFill>
          <a:ln w="0" cmpd="sng">
            <a:noFill/>
            <a:prstDash val="solid"/>
          </a:ln>
        </p:spPr>
        <p:txBody>
          <a:bodyPr vert="horz" lIns="0" tIns="320040" rIns="0" bIns="0" anchor="t"/>
          <a:lstStyle/>
          <a:p>
            <a:pPr marL="457200" marR="0" indent="0" algn="l">
              <a:lnSpc>
                <a:spcPts val="3300"/>
              </a:lnSpc>
              <a:spcAft>
                <a:spcPts val="0"/>
              </a:spcAft>
            </a:pPr>
            <a:r>
              <a:rPr lang="en-US" sz="3350" b="1" spc="-70">
                <a:solidFill>
                  <a:srgbClr val="003366"/>
                </a:solidFill>
                <a:latin typeface="Arial Unicode MS" panose="22635452340000000000" pitchFamily="2"/>
              </a:rPr>
              <a:t>Division/Group Relationships (cont.) </a:t>
            </a:r>
          </a:p>
          <a:p>
            <a:pPr marL="457200" marR="0" indent="0" algn="l">
              <a:lnSpc>
                <a:spcPct val="95999"/>
              </a:lnSpc>
              <a:spcBef>
                <a:spcPts val="2700"/>
              </a:spcBef>
              <a:spcAft>
                <a:spcPts val="0"/>
              </a:spcAft>
            </a:pP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Resource request: </a:t>
            </a:r>
          </a:p>
          <a:p>
            <a:pPr marL="914400" marR="0" indent="0" algn="l">
              <a:lnSpc>
                <a:spcPts val="2700"/>
              </a:lnSpc>
              <a:spcBef>
                <a:spcPts val="1080"/>
              </a:spcBef>
              <a:spcAft>
                <a:spcPts val="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Request from staging through the Operations </a:t>
            </a:r>
          </a:p>
          <a:p>
            <a:pPr marL="1234440" marR="0" indent="0" algn="l">
              <a:lnSpc>
                <a:spcPct val="80639"/>
              </a:lnSpc>
              <a:spcBef>
                <a:spcPts val="540"/>
              </a:spcBef>
              <a:spcAft>
                <a:spcPts val="0"/>
              </a:spcAft>
            </a:pP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Section Chief or </a:t>
            </a:r>
          </a:p>
          <a:p>
            <a:pPr marL="914400" marR="0" indent="0" algn="l">
              <a:lnSpc>
                <a:spcPts val="2800"/>
              </a:lnSpc>
              <a:spcBef>
                <a:spcPts val="1260"/>
              </a:spcBef>
              <a:spcAft>
                <a:spcPts val="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Share resources with adjoining Divisions </a:t>
            </a:r>
          </a:p>
          <a:p>
            <a:pPr marL="457200" marR="0" indent="0" algn="l">
              <a:lnSpc>
                <a:spcPct val="95999"/>
              </a:lnSpc>
              <a:spcBef>
                <a:spcPts val="1080"/>
              </a:spcBef>
              <a:spcAft>
                <a:spcPts val="0"/>
              </a:spcAft>
            </a:pP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Remember: Cooperation can go a long way toward </a:t>
            </a:r>
          </a:p>
          <a:p>
            <a:pPr marL="457200" marR="0" indent="0" algn="l">
              <a:lnSpc>
                <a:spcPct val="95999"/>
              </a:lnSpc>
              <a:spcBef>
                <a:spcPts val="0"/>
              </a:spcBef>
              <a:spcAft>
                <a:spcPts val="17280"/>
              </a:spcAft>
            </a:pP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getting the job done. 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Text Placeholder 63"/>
          <p:cNvSpPr>
            <a:spLocks noGrp="1"/>
          </p:cNvSpPr>
          <p:nvPr>
            <p:ph type="body" idx="10"/>
          </p:nvPr>
        </p:nvSpPr>
        <p:spPr>
          <a:xfrm>
            <a:off x="0" y="6102350"/>
            <a:ext cx="9144000" cy="17462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320040" marR="0" indent="0" algn="l">
              <a:lnSpc>
                <a:spcPct val="95999"/>
              </a:lnSpc>
              <a:spcAft>
                <a:spcPts val="0"/>
              </a:spcAft>
            </a:pPr>
            <a:r>
              <a:rPr lang="en-US" sz="1400" b="1" spc="-85">
                <a:solidFill>
                  <a:srgbClr val="FFFFFF"/>
                </a:solidFill>
                <a:latin typeface="Arial" panose="22635452340000000000" pitchFamily="2"/>
              </a:rPr>
              <a:t>Unit 4: </a:t>
            </a:r>
          </a:p>
        </p:txBody>
      </p:sp>
      <p:sp>
        <p:nvSpPr>
          <p:cNvPr id="65" name="Text Placeholder 64"/>
          <p:cNvSpPr>
            <a:spLocks noGrp="1"/>
          </p:cNvSpPr>
          <p:nvPr>
            <p:ph type="body" idx="10"/>
          </p:nvPr>
        </p:nvSpPr>
        <p:spPr>
          <a:xfrm>
            <a:off x="7668895" y="6327775"/>
            <a:ext cx="1475105" cy="30543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95999"/>
              </a:lnSpc>
              <a:spcAft>
                <a:spcPts val="900"/>
              </a:spcAft>
            </a:pPr>
            <a:r>
              <a:rPr lang="en-US" sz="1400" b="1" spc="-60">
                <a:solidFill>
                  <a:srgbClr val="FFFFFF"/>
                </a:solidFill>
                <a:latin typeface="Arial" panose="22635452340000000000" pitchFamily="2"/>
              </a:rPr>
              <a:t>Visual 4-13</a:t>
            </a:r>
            <a:r>
              <a:rPr lang="en-US" sz="100" b="1" spc="-60">
                <a:solidFill>
                  <a:srgbClr val="FFFFFF"/>
                </a:solidFill>
                <a:latin typeface="Arial" panose="22635452340000000000" pitchFamily="2"/>
              </a:rPr>
              <a:t> </a:t>
            </a:r>
          </a:p>
        </p:txBody>
      </p:sp>
      <p:sp>
        <p:nvSpPr>
          <p:cNvPr id="66" name="Text Placeholder 65"/>
          <p:cNvSpPr>
            <a:spLocks noGrp="1"/>
          </p:cNvSpPr>
          <p:nvPr>
            <p:ph type="body" idx="10"/>
          </p:nvPr>
        </p:nvSpPr>
        <p:spPr>
          <a:xfrm>
            <a:off x="0" y="6419215"/>
            <a:ext cx="5129530" cy="21399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r">
              <a:lnSpc>
                <a:spcPct val="95999"/>
              </a:lnSpc>
              <a:spcAft>
                <a:spcPts val="0"/>
              </a:spcAft>
            </a:pPr>
            <a:r>
              <a:rPr lang="en-US" sz="1400" b="1" spc="-50">
                <a:solidFill>
                  <a:srgbClr val="FFFFFF"/>
                </a:solidFill>
                <a:latin typeface="Arial" panose="22635452340000000000" pitchFamily="2"/>
              </a:rPr>
              <a:t>Division/Group Management and Personnel Management </a:t>
            </a:r>
          </a:p>
        </p:txBody>
      </p:sp>
      <p:sp>
        <p:nvSpPr>
          <p:cNvPr id="67" name="Text Placeholder 66"/>
          <p:cNvSpPr>
            <a:spLocks noGrp="1"/>
          </p:cNvSpPr>
          <p:nvPr>
            <p:ph type="body" idx="10"/>
          </p:nvPr>
        </p:nvSpPr>
        <p:spPr>
          <a:xfrm>
            <a:off x="27305" y="27305"/>
            <a:ext cx="9104630" cy="5931535"/>
          </a:xfrm>
          <a:prstGeom prst="rect">
            <a:avLst/>
          </a:prstGeom>
          <a:solidFill>
            <a:srgbClr val="FFFFFF"/>
          </a:solidFill>
          <a:ln w="0" cmpd="sng">
            <a:noFill/>
            <a:prstDash val="solid"/>
          </a:ln>
        </p:spPr>
        <p:txBody>
          <a:bodyPr vert="horz" lIns="0" tIns="320040" rIns="0" bIns="0" anchor="t"/>
          <a:lstStyle/>
          <a:p>
            <a:pPr marL="457200" marR="0" indent="0" algn="l">
              <a:lnSpc>
                <a:spcPts val="3300"/>
              </a:lnSpc>
              <a:spcAft>
                <a:spcPts val="0"/>
              </a:spcAft>
            </a:pPr>
            <a:r>
              <a:rPr lang="en-US" sz="3350" b="1" spc="-100">
                <a:solidFill>
                  <a:srgbClr val="003366"/>
                </a:solidFill>
                <a:latin typeface="Arial Unicode MS" panose="22635452340000000000" pitchFamily="2"/>
              </a:rPr>
              <a:t>Span of Control </a:t>
            </a:r>
          </a:p>
          <a:p>
            <a:pPr marL="457200" marR="0" indent="0" algn="l">
              <a:lnSpc>
                <a:spcPts val="2700"/>
              </a:lnSpc>
              <a:spcBef>
                <a:spcPts val="2520"/>
              </a:spcBef>
              <a:spcAft>
                <a:spcPts val="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The number of individuals one supervisor can </a:t>
            </a:r>
          </a:p>
          <a:p>
            <a:pPr marL="777240" marR="0" indent="0" algn="l">
              <a:lnSpc>
                <a:spcPct val="95999"/>
              </a:lnSpc>
              <a:spcBef>
                <a:spcPts val="180"/>
              </a:spcBef>
              <a:spcAft>
                <a:spcPts val="0"/>
              </a:spcAft>
            </a:pP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effectively manage </a:t>
            </a:r>
          </a:p>
          <a:p>
            <a:pPr marL="457200" marR="0" indent="0" algn="l">
              <a:lnSpc>
                <a:spcPts val="2700"/>
              </a:lnSpc>
              <a:spcBef>
                <a:spcPts val="1260"/>
              </a:spcBef>
              <a:spcAft>
                <a:spcPts val="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Particularly important on incidents where safety and </a:t>
            </a:r>
          </a:p>
          <a:p>
            <a:pPr marL="777240" marR="0" indent="0" algn="l">
              <a:lnSpc>
                <a:spcPct val="95999"/>
              </a:lnSpc>
              <a:spcBef>
                <a:spcPts val="180"/>
              </a:spcBef>
              <a:spcAft>
                <a:spcPts val="0"/>
              </a:spcAft>
            </a:pP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accountability have top priority </a:t>
            </a:r>
          </a:p>
          <a:p>
            <a:pPr marL="457200" marR="0" indent="0" algn="l">
              <a:lnSpc>
                <a:spcPts val="2700"/>
              </a:lnSpc>
              <a:spcBef>
                <a:spcPts val="1260"/>
              </a:spcBef>
              <a:spcAft>
                <a:spcPts val="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In ICS, falls within the range of 3 to 7, with 1:5 being </a:t>
            </a:r>
          </a:p>
          <a:p>
            <a:pPr marL="777240" marR="0" indent="0" algn="l">
              <a:lnSpc>
                <a:spcPct val="80639"/>
              </a:lnSpc>
              <a:spcBef>
                <a:spcPts val="180"/>
              </a:spcBef>
              <a:spcAft>
                <a:spcPts val="18540"/>
              </a:spcAft>
            </a:pP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the standard ratio </a:t>
            </a:r>
          </a:p>
        </p:txBody>
      </p:sp>
      <p:sp>
        <p:nvSpPr>
          <p:cNvPr id="70" name="Text Placeholder 69"/>
          <p:cNvSpPr>
            <a:spLocks noGrp="1"/>
          </p:cNvSpPr>
          <p:nvPr>
            <p:ph type="body" idx="10"/>
          </p:nvPr>
        </p:nvSpPr>
        <p:spPr>
          <a:xfrm>
            <a:off x="332105" y="6102350"/>
            <a:ext cx="524510" cy="17462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81599"/>
              </a:lnSpc>
              <a:spcAft>
                <a:spcPts val="0"/>
              </a:spcAft>
            </a:pPr>
            <a:r>
              <a:rPr lang="en-US" sz="1400" b="1" spc="-85">
                <a:solidFill>
                  <a:srgbClr val="FFFFFF"/>
                </a:solidFill>
                <a:latin typeface="Arial" panose="22635452340000000000" pitchFamily="2"/>
              </a:rPr>
              <a:t>Unit 4: </a:t>
            </a:r>
          </a:p>
        </p:txBody>
      </p:sp>
      <p:sp>
        <p:nvSpPr>
          <p:cNvPr id="71" name="Text Placeholder 70"/>
          <p:cNvSpPr>
            <a:spLocks noGrp="1"/>
          </p:cNvSpPr>
          <p:nvPr>
            <p:ph type="body" idx="10"/>
          </p:nvPr>
        </p:nvSpPr>
        <p:spPr>
          <a:xfrm>
            <a:off x="332105" y="6419215"/>
            <a:ext cx="4797425" cy="21399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95999"/>
              </a:lnSpc>
              <a:spcAft>
                <a:spcPts val="0"/>
              </a:spcAft>
            </a:pPr>
            <a:r>
              <a:rPr lang="en-US" sz="1400" b="1" spc="-50">
                <a:solidFill>
                  <a:srgbClr val="FFFFFF"/>
                </a:solidFill>
                <a:latin typeface="Arial" panose="22635452340000000000" pitchFamily="2"/>
              </a:rPr>
              <a:t>Division/Group Management and Personnel Management </a:t>
            </a:r>
          </a:p>
        </p:txBody>
      </p:sp>
      <p:sp>
        <p:nvSpPr>
          <p:cNvPr id="72" name="Text Placeholder 71"/>
          <p:cNvSpPr>
            <a:spLocks noGrp="1"/>
          </p:cNvSpPr>
          <p:nvPr>
            <p:ph type="body" idx="10"/>
          </p:nvPr>
        </p:nvSpPr>
        <p:spPr>
          <a:xfrm>
            <a:off x="7766050" y="6327775"/>
            <a:ext cx="822960" cy="17780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83519"/>
              </a:lnSpc>
              <a:spcAft>
                <a:spcPts val="0"/>
              </a:spcAft>
            </a:pPr>
            <a:r>
              <a:rPr lang="en-US" sz="1400" b="1" spc="-60">
                <a:solidFill>
                  <a:srgbClr val="FFFFFF"/>
                </a:solidFill>
                <a:latin typeface="Arial" panose="22635452340000000000" pitchFamily="2"/>
              </a:rPr>
              <a:t>Visual 4-6 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Text Placeholder 77"/>
          <p:cNvSpPr>
            <a:spLocks noGrp="1"/>
          </p:cNvSpPr>
          <p:nvPr>
            <p:ph type="body" idx="10"/>
          </p:nvPr>
        </p:nvSpPr>
        <p:spPr>
          <a:xfrm>
            <a:off x="0" y="6102350"/>
            <a:ext cx="9144000" cy="17462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320040" marR="0" indent="0" algn="l">
              <a:lnSpc>
                <a:spcPct val="95999"/>
              </a:lnSpc>
              <a:spcAft>
                <a:spcPts val="0"/>
              </a:spcAft>
            </a:pPr>
            <a:r>
              <a:rPr lang="en-US" sz="1400" b="1" spc="-85">
                <a:solidFill>
                  <a:srgbClr val="FFFFFF"/>
                </a:solidFill>
                <a:latin typeface="Arial" panose="22635452340000000000" pitchFamily="2"/>
              </a:rPr>
              <a:t>Unit 4: </a:t>
            </a:r>
          </a:p>
        </p:txBody>
      </p:sp>
      <p:sp>
        <p:nvSpPr>
          <p:cNvPr id="79" name="Text Placeholder 78"/>
          <p:cNvSpPr>
            <a:spLocks noGrp="1"/>
          </p:cNvSpPr>
          <p:nvPr>
            <p:ph type="body" idx="10"/>
          </p:nvPr>
        </p:nvSpPr>
        <p:spPr>
          <a:xfrm>
            <a:off x="7668895" y="6327775"/>
            <a:ext cx="1475105" cy="30543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95999"/>
              </a:lnSpc>
              <a:spcAft>
                <a:spcPts val="900"/>
              </a:spcAft>
            </a:pPr>
            <a:r>
              <a:rPr lang="en-US" sz="1400" b="1" spc="-60">
                <a:solidFill>
                  <a:srgbClr val="FFFFFF"/>
                </a:solidFill>
                <a:latin typeface="Arial" panose="22635452340000000000" pitchFamily="2"/>
              </a:rPr>
              <a:t>Visual 4-13</a:t>
            </a:r>
            <a:r>
              <a:rPr lang="en-US" sz="100" b="1" spc="-60">
                <a:solidFill>
                  <a:srgbClr val="FFFFFF"/>
                </a:solidFill>
                <a:latin typeface="Arial" panose="22635452340000000000" pitchFamily="2"/>
              </a:rPr>
              <a:t> </a:t>
            </a:r>
          </a:p>
        </p:txBody>
      </p:sp>
      <p:sp>
        <p:nvSpPr>
          <p:cNvPr id="80" name="Text Placeholder 79"/>
          <p:cNvSpPr>
            <a:spLocks noGrp="1"/>
          </p:cNvSpPr>
          <p:nvPr>
            <p:ph type="body" idx="10"/>
          </p:nvPr>
        </p:nvSpPr>
        <p:spPr>
          <a:xfrm>
            <a:off x="0" y="6419215"/>
            <a:ext cx="5129530" cy="21399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r">
              <a:lnSpc>
                <a:spcPct val="95999"/>
              </a:lnSpc>
              <a:spcAft>
                <a:spcPts val="0"/>
              </a:spcAft>
            </a:pPr>
            <a:r>
              <a:rPr lang="en-US" sz="1400" b="1" spc="-50">
                <a:solidFill>
                  <a:srgbClr val="FFFFFF"/>
                </a:solidFill>
                <a:latin typeface="Arial" panose="22635452340000000000" pitchFamily="2"/>
              </a:rPr>
              <a:t>Division/Group Management and Personnel Management </a:t>
            </a:r>
          </a:p>
        </p:txBody>
      </p:sp>
      <p:sp>
        <p:nvSpPr>
          <p:cNvPr id="81" name="Text Placeholder 80"/>
          <p:cNvSpPr>
            <a:spLocks noGrp="1"/>
          </p:cNvSpPr>
          <p:nvPr>
            <p:ph type="body" idx="10"/>
          </p:nvPr>
        </p:nvSpPr>
        <p:spPr>
          <a:xfrm>
            <a:off x="8890" y="8890"/>
            <a:ext cx="9135110" cy="6093460"/>
          </a:xfrm>
          <a:prstGeom prst="rect">
            <a:avLst/>
          </a:prstGeom>
          <a:solidFill>
            <a:srgbClr val="96A4B2"/>
          </a:solidFill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algn="l"/>
            <a:r>
              <a:rPr lang="en-US" sz="100"/>
              <a:t> </a:t>
            </a:r>
          </a:p>
        </p:txBody>
      </p:sp>
      <p:sp>
        <p:nvSpPr>
          <p:cNvPr id="84" name="Text Placeholder 83"/>
          <p:cNvSpPr>
            <a:spLocks noGrp="1"/>
          </p:cNvSpPr>
          <p:nvPr>
            <p:ph type="body" idx="10"/>
          </p:nvPr>
        </p:nvSpPr>
        <p:spPr>
          <a:xfrm>
            <a:off x="472440" y="405130"/>
            <a:ext cx="7312025" cy="451485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ts val="3700"/>
              </a:lnSpc>
              <a:spcAft>
                <a:spcPts val="0"/>
              </a:spcAft>
            </a:pPr>
            <a:r>
              <a:rPr lang="en-US" sz="3350" b="1" spc="-100">
                <a:solidFill>
                  <a:srgbClr val="003366"/>
                </a:solidFill>
                <a:latin typeface="Arial Unicode MS" panose="22635452340000000000" pitchFamily="2"/>
              </a:rPr>
              <a:t>Span of Control (cont.) </a:t>
            </a:r>
          </a:p>
          <a:p>
            <a:pPr marL="0" marR="0" indent="0" algn="ctr">
              <a:lnSpc>
                <a:spcPts val="2800"/>
              </a:lnSpc>
              <a:spcBef>
                <a:spcPts val="1440"/>
              </a:spcBef>
              <a:spcAft>
                <a:spcPts val="0"/>
              </a:spcAft>
            </a:pPr>
            <a:r>
              <a:rPr lang="en-US" sz="2350" spc="-5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-5">
                <a:solidFill>
                  <a:srgbClr val="003366"/>
                </a:solidFill>
                <a:latin typeface="Arial" panose="22635452340000000000" pitchFamily="2"/>
              </a:rPr>
              <a:t>Trip wire for expanding or contracting org chart </a:t>
            </a:r>
          </a:p>
          <a:p>
            <a:pPr marL="0" marR="0" indent="0" algn="l">
              <a:lnSpc>
                <a:spcPts val="2800"/>
              </a:lnSpc>
              <a:spcBef>
                <a:spcPts val="1080"/>
              </a:spcBef>
              <a:spcAft>
                <a:spcPts val="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If span of control is being exceeded, consider: </a:t>
            </a:r>
          </a:p>
          <a:p>
            <a:pPr marL="457200" marR="0" indent="0" algn="l">
              <a:lnSpc>
                <a:spcPts val="2800"/>
              </a:lnSpc>
              <a:spcBef>
                <a:spcPts val="1080"/>
              </a:spcBef>
              <a:spcAft>
                <a:spcPts val="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Delegation </a:t>
            </a:r>
          </a:p>
          <a:p>
            <a:pPr marL="457200" marR="0" indent="0" algn="l">
              <a:lnSpc>
                <a:spcPts val="2800"/>
              </a:lnSpc>
              <a:spcBef>
                <a:spcPts val="1080"/>
              </a:spcBef>
              <a:spcAft>
                <a:spcPts val="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Appointing a recorder </a:t>
            </a:r>
          </a:p>
          <a:p>
            <a:pPr marL="457200" marR="0" indent="0" algn="l">
              <a:lnSpc>
                <a:spcPts val="2800"/>
              </a:lnSpc>
              <a:spcBef>
                <a:spcPts val="1260"/>
              </a:spcBef>
              <a:spcAft>
                <a:spcPts val="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Creating Task Forces </a:t>
            </a:r>
          </a:p>
          <a:p>
            <a:pPr marL="0" marR="22860" indent="0" algn="r">
              <a:lnSpc>
                <a:spcPts val="2800"/>
              </a:lnSpc>
              <a:spcBef>
                <a:spcPts val="1080"/>
              </a:spcBef>
              <a:spcAft>
                <a:spcPts val="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Recommending an additional Division/Group </a:t>
            </a:r>
          </a:p>
          <a:p>
            <a:pPr marL="0" marR="0" indent="0" algn="ctr">
              <a:lnSpc>
                <a:spcPts val="2700"/>
              </a:lnSpc>
              <a:spcBef>
                <a:spcPts val="1080"/>
              </a:spcBef>
              <a:spcAft>
                <a:spcPts val="0"/>
              </a:spcAft>
            </a:pPr>
            <a:r>
              <a:rPr lang="en-US" sz="2350" spc="-15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-15">
                <a:solidFill>
                  <a:srgbClr val="003366"/>
                </a:solidFill>
                <a:latin typeface="Arial" panose="22635452340000000000" pitchFamily="2"/>
              </a:rPr>
              <a:t>Requests must be approved by supervisors, but </a:t>
            </a:r>
          </a:p>
          <a:p>
            <a:pPr marL="320040" marR="0" indent="0" algn="l">
              <a:lnSpc>
                <a:spcPct val="95999"/>
              </a:lnSpc>
              <a:spcBef>
                <a:spcPts val="0"/>
              </a:spcBef>
              <a:spcAft>
                <a:spcPts val="720"/>
              </a:spcAft>
            </a:pP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delegation is up to you </a:t>
            </a: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Text Placeholder 86"/>
          <p:cNvSpPr>
            <a:spLocks noGrp="1"/>
          </p:cNvSpPr>
          <p:nvPr>
            <p:ph type="body" idx="10"/>
          </p:nvPr>
        </p:nvSpPr>
        <p:spPr>
          <a:xfrm>
            <a:off x="0" y="6102350"/>
            <a:ext cx="9144000" cy="17462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320040" marR="0" indent="0" algn="l">
              <a:lnSpc>
                <a:spcPct val="95999"/>
              </a:lnSpc>
              <a:spcAft>
                <a:spcPts val="0"/>
              </a:spcAft>
            </a:pPr>
            <a:r>
              <a:rPr lang="en-US" sz="1400" b="1" spc="-85">
                <a:solidFill>
                  <a:srgbClr val="FFFFFF"/>
                </a:solidFill>
                <a:latin typeface="Arial" panose="22635452340000000000" pitchFamily="2"/>
              </a:rPr>
              <a:t>Unit 4: </a:t>
            </a:r>
          </a:p>
        </p:txBody>
      </p:sp>
      <p:sp>
        <p:nvSpPr>
          <p:cNvPr id="88" name="Text Placeholder 87"/>
          <p:cNvSpPr>
            <a:spLocks noGrp="1"/>
          </p:cNvSpPr>
          <p:nvPr>
            <p:ph type="body" idx="10"/>
          </p:nvPr>
        </p:nvSpPr>
        <p:spPr>
          <a:xfrm>
            <a:off x="7668895" y="6327775"/>
            <a:ext cx="1475105" cy="30543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95999"/>
              </a:lnSpc>
              <a:spcAft>
                <a:spcPts val="900"/>
              </a:spcAft>
            </a:pPr>
            <a:r>
              <a:rPr lang="en-US" sz="1400" b="1" spc="-60">
                <a:solidFill>
                  <a:srgbClr val="FFFFFF"/>
                </a:solidFill>
                <a:latin typeface="Arial" panose="22635452340000000000" pitchFamily="2"/>
              </a:rPr>
              <a:t>Visual 4-13</a:t>
            </a:r>
            <a:r>
              <a:rPr lang="en-US" sz="100" b="1" spc="-60">
                <a:solidFill>
                  <a:srgbClr val="FFFFFF"/>
                </a:solidFill>
                <a:latin typeface="Arial" panose="22635452340000000000" pitchFamily="2"/>
              </a:rPr>
              <a:t> </a:t>
            </a:r>
          </a:p>
        </p:txBody>
      </p:sp>
      <p:sp>
        <p:nvSpPr>
          <p:cNvPr id="89" name="Text Placeholder 88"/>
          <p:cNvSpPr>
            <a:spLocks noGrp="1"/>
          </p:cNvSpPr>
          <p:nvPr>
            <p:ph type="body" idx="10"/>
          </p:nvPr>
        </p:nvSpPr>
        <p:spPr>
          <a:xfrm>
            <a:off x="0" y="6419215"/>
            <a:ext cx="5129530" cy="21399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r">
              <a:lnSpc>
                <a:spcPct val="95999"/>
              </a:lnSpc>
              <a:spcAft>
                <a:spcPts val="0"/>
              </a:spcAft>
            </a:pPr>
            <a:r>
              <a:rPr lang="en-US" sz="1400" b="1" spc="-50">
                <a:solidFill>
                  <a:srgbClr val="FFFFFF"/>
                </a:solidFill>
                <a:latin typeface="Arial" panose="22635452340000000000" pitchFamily="2"/>
              </a:rPr>
              <a:t>Division/Group Management and Personnel Management </a:t>
            </a:r>
          </a:p>
        </p:txBody>
      </p:sp>
      <p:sp>
        <p:nvSpPr>
          <p:cNvPr id="90" name="Text Placeholder 89"/>
          <p:cNvSpPr>
            <a:spLocks noGrp="1"/>
          </p:cNvSpPr>
          <p:nvPr>
            <p:ph type="body" idx="10"/>
          </p:nvPr>
        </p:nvSpPr>
        <p:spPr>
          <a:xfrm>
            <a:off x="24130" y="27305"/>
            <a:ext cx="9119870" cy="6812280"/>
          </a:xfrm>
          <a:prstGeom prst="rect">
            <a:avLst/>
          </a:prstGeom>
          <a:solidFill>
            <a:srgbClr val="95A3B2"/>
          </a:solidFill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algn="l"/>
            <a:r>
              <a:rPr lang="en-US" sz="100"/>
              <a:t> </a:t>
            </a:r>
          </a:p>
        </p:txBody>
      </p:sp>
      <p:sp>
        <p:nvSpPr>
          <p:cNvPr id="93" name="Text Placeholder 92"/>
          <p:cNvSpPr>
            <a:spLocks noGrp="1"/>
          </p:cNvSpPr>
          <p:nvPr>
            <p:ph type="body" idx="10"/>
          </p:nvPr>
        </p:nvSpPr>
        <p:spPr>
          <a:xfrm>
            <a:off x="484505" y="1176020"/>
            <a:ext cx="5093335" cy="211328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ctr">
              <a:lnSpc>
                <a:spcPct val="95999"/>
              </a:lnSpc>
              <a:spcAft>
                <a:spcPts val="0"/>
              </a:spcAft>
            </a:pPr>
            <a:r>
              <a:rPr lang="en-US" sz="2400" b="1" spc="-90">
                <a:solidFill>
                  <a:srgbClr val="003366"/>
                </a:solidFill>
                <a:latin typeface="Arial" panose="22635452340000000000" pitchFamily="2"/>
              </a:rPr>
              <a:t>Communicate the assignment with: </a:t>
            </a:r>
          </a:p>
          <a:p>
            <a:pPr marL="0" marR="0" indent="0" algn="l">
              <a:lnSpc>
                <a:spcPts val="2800"/>
              </a:lnSpc>
              <a:spcBef>
                <a:spcPts val="900"/>
              </a:spcBef>
              <a:spcAft>
                <a:spcPts val="0"/>
              </a:spcAft>
            </a:pPr>
            <a:r>
              <a:rPr lang="en-US" sz="2350" spc="-4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-40">
                <a:solidFill>
                  <a:srgbClr val="003366"/>
                </a:solidFill>
                <a:latin typeface="Arial" panose="22635452340000000000" pitchFamily="2"/>
              </a:rPr>
              <a:t>The individual assigned </a:t>
            </a:r>
          </a:p>
          <a:p>
            <a:pPr marL="0" marR="0" indent="0" algn="l">
              <a:lnSpc>
                <a:spcPts val="2700"/>
              </a:lnSpc>
              <a:spcBef>
                <a:spcPts val="1080"/>
              </a:spcBef>
              <a:spcAft>
                <a:spcPts val="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All personnel on the </a:t>
            </a:r>
          </a:p>
          <a:p>
            <a:pPr marL="320040" marR="0" indent="0" algn="l">
              <a:lnSpc>
                <a:spcPct val="95999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division and adjacent </a:t>
            </a:r>
          </a:p>
          <a:p>
            <a:pPr marL="320040" marR="0" indent="0" algn="l">
              <a:lnSpc>
                <a:spcPct val="95999"/>
              </a:lnSpc>
              <a:spcBef>
                <a:spcPts val="0"/>
              </a:spcBef>
              <a:spcAft>
                <a:spcPts val="540"/>
              </a:spcAft>
            </a:pPr>
            <a:r>
              <a:rPr lang="en-US" sz="2400" b="1" spc="-10">
                <a:solidFill>
                  <a:srgbClr val="003366"/>
                </a:solidFill>
                <a:latin typeface="Arial" panose="22635452340000000000" pitchFamily="2"/>
              </a:rPr>
              <a:t>division if appropriate </a:t>
            </a:r>
          </a:p>
        </p:txBody>
      </p:sp>
      <p:sp>
        <p:nvSpPr>
          <p:cNvPr id="94" name="Text Placeholder 93"/>
          <p:cNvSpPr>
            <a:spLocks noGrp="1"/>
          </p:cNvSpPr>
          <p:nvPr>
            <p:ph type="body" idx="10"/>
          </p:nvPr>
        </p:nvSpPr>
        <p:spPr>
          <a:xfrm>
            <a:off x="332105" y="6102350"/>
            <a:ext cx="524510" cy="17462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81599"/>
              </a:lnSpc>
              <a:spcAft>
                <a:spcPts val="0"/>
              </a:spcAft>
            </a:pPr>
            <a:r>
              <a:rPr lang="en-US" sz="1400" b="1" spc="-85">
                <a:solidFill>
                  <a:srgbClr val="FFFFFF"/>
                </a:solidFill>
                <a:latin typeface="Arial" panose="22635452340000000000" pitchFamily="2"/>
              </a:rPr>
              <a:t>Unit 4: </a:t>
            </a:r>
          </a:p>
        </p:txBody>
      </p:sp>
      <p:sp>
        <p:nvSpPr>
          <p:cNvPr id="95" name="Text Placeholder 94"/>
          <p:cNvSpPr>
            <a:spLocks noGrp="1"/>
          </p:cNvSpPr>
          <p:nvPr>
            <p:ph type="body" idx="10"/>
          </p:nvPr>
        </p:nvSpPr>
        <p:spPr>
          <a:xfrm>
            <a:off x="332105" y="6419215"/>
            <a:ext cx="4797425" cy="21399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95999"/>
              </a:lnSpc>
              <a:spcAft>
                <a:spcPts val="0"/>
              </a:spcAft>
            </a:pPr>
            <a:r>
              <a:rPr lang="en-US" sz="1400" b="1" spc="-50">
                <a:solidFill>
                  <a:srgbClr val="FFFFFF"/>
                </a:solidFill>
                <a:latin typeface="Arial" panose="22635452340000000000" pitchFamily="2"/>
              </a:rPr>
              <a:t>Division/Group Management and Personnel Management </a:t>
            </a:r>
          </a:p>
        </p:txBody>
      </p:sp>
      <p:sp>
        <p:nvSpPr>
          <p:cNvPr id="96" name="Text Placeholder 95"/>
          <p:cNvSpPr>
            <a:spLocks noGrp="1"/>
          </p:cNvSpPr>
          <p:nvPr>
            <p:ph type="body" idx="10"/>
          </p:nvPr>
        </p:nvSpPr>
        <p:spPr>
          <a:xfrm>
            <a:off x="7766050" y="6327775"/>
            <a:ext cx="822960" cy="17780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83519"/>
              </a:lnSpc>
              <a:spcAft>
                <a:spcPts val="0"/>
              </a:spcAft>
            </a:pPr>
            <a:r>
              <a:rPr lang="en-US" sz="1400" b="1" spc="-60">
                <a:solidFill>
                  <a:srgbClr val="FFFFFF"/>
                </a:solidFill>
                <a:latin typeface="Arial" panose="22635452340000000000" pitchFamily="2"/>
              </a:rPr>
              <a:t>Visual 4-8 </a:t>
            </a:r>
          </a:p>
        </p:txBody>
      </p:sp>
      <p:sp>
        <p:nvSpPr>
          <p:cNvPr id="97" name="Text Placeholder 96"/>
          <p:cNvSpPr>
            <a:spLocks noGrp="1"/>
          </p:cNvSpPr>
          <p:nvPr>
            <p:ph type="body" idx="10"/>
          </p:nvPr>
        </p:nvSpPr>
        <p:spPr>
          <a:xfrm>
            <a:off x="472440" y="405130"/>
            <a:ext cx="4072255" cy="51181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ctr">
              <a:lnSpc>
                <a:spcPts val="3700"/>
              </a:lnSpc>
              <a:spcAft>
                <a:spcPts val="180"/>
              </a:spcAft>
            </a:pPr>
            <a:r>
              <a:rPr lang="en-US" sz="3350" b="1" spc="-165">
                <a:solidFill>
                  <a:srgbClr val="003366"/>
                </a:solidFill>
                <a:latin typeface="Arial Unicode MS" panose="22635452340000000000" pitchFamily="2"/>
              </a:rPr>
              <a:t>Span of Control (cont.) 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Text Placeholder 99"/>
          <p:cNvSpPr>
            <a:spLocks noGrp="1"/>
          </p:cNvSpPr>
          <p:nvPr>
            <p:ph type="body" idx="10"/>
          </p:nvPr>
        </p:nvSpPr>
        <p:spPr>
          <a:xfrm>
            <a:off x="0" y="6102350"/>
            <a:ext cx="9144000" cy="17462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320040" marR="0" indent="0" algn="l">
              <a:lnSpc>
                <a:spcPct val="95999"/>
              </a:lnSpc>
              <a:spcAft>
                <a:spcPts val="0"/>
              </a:spcAft>
            </a:pPr>
            <a:r>
              <a:rPr lang="en-US" sz="1400" b="1" spc="-85">
                <a:solidFill>
                  <a:srgbClr val="FFFFFF"/>
                </a:solidFill>
                <a:latin typeface="Arial" panose="22635452340000000000" pitchFamily="2"/>
              </a:rPr>
              <a:t>Unit 4: </a:t>
            </a:r>
          </a:p>
        </p:txBody>
      </p:sp>
      <p:sp>
        <p:nvSpPr>
          <p:cNvPr id="101" name="Text Placeholder 100"/>
          <p:cNvSpPr>
            <a:spLocks noGrp="1"/>
          </p:cNvSpPr>
          <p:nvPr>
            <p:ph type="body" idx="10"/>
          </p:nvPr>
        </p:nvSpPr>
        <p:spPr>
          <a:xfrm>
            <a:off x="7668895" y="6327775"/>
            <a:ext cx="1475105" cy="30543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95999"/>
              </a:lnSpc>
              <a:spcAft>
                <a:spcPts val="900"/>
              </a:spcAft>
            </a:pPr>
            <a:r>
              <a:rPr lang="en-US" sz="1400" b="1" spc="-60">
                <a:solidFill>
                  <a:srgbClr val="FFFFFF"/>
                </a:solidFill>
                <a:latin typeface="Arial" panose="22635452340000000000" pitchFamily="2"/>
              </a:rPr>
              <a:t>Visual 4-13</a:t>
            </a:r>
            <a:r>
              <a:rPr lang="en-US" sz="100" b="1" spc="-60">
                <a:solidFill>
                  <a:srgbClr val="FFFFFF"/>
                </a:solidFill>
                <a:latin typeface="Arial" panose="22635452340000000000" pitchFamily="2"/>
              </a:rPr>
              <a:t> </a:t>
            </a:r>
          </a:p>
        </p:txBody>
      </p:sp>
      <p:sp>
        <p:nvSpPr>
          <p:cNvPr id="102" name="Text Placeholder 101"/>
          <p:cNvSpPr>
            <a:spLocks noGrp="1"/>
          </p:cNvSpPr>
          <p:nvPr>
            <p:ph type="body" idx="10"/>
          </p:nvPr>
        </p:nvSpPr>
        <p:spPr>
          <a:xfrm>
            <a:off x="0" y="6419215"/>
            <a:ext cx="5129530" cy="21399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r">
              <a:lnSpc>
                <a:spcPct val="95999"/>
              </a:lnSpc>
              <a:spcAft>
                <a:spcPts val="0"/>
              </a:spcAft>
            </a:pPr>
            <a:r>
              <a:rPr lang="en-US" sz="1400" b="1" spc="-50">
                <a:solidFill>
                  <a:srgbClr val="FFFFFF"/>
                </a:solidFill>
                <a:latin typeface="Arial" panose="22635452340000000000" pitchFamily="2"/>
              </a:rPr>
              <a:t>Division/Group Management and Personnel Management </a:t>
            </a:r>
          </a:p>
        </p:txBody>
      </p:sp>
      <p:sp>
        <p:nvSpPr>
          <p:cNvPr id="103" name="Text Placeholder 102"/>
          <p:cNvSpPr>
            <a:spLocks noGrp="1"/>
          </p:cNvSpPr>
          <p:nvPr>
            <p:ph type="body" idx="10"/>
          </p:nvPr>
        </p:nvSpPr>
        <p:spPr>
          <a:xfrm>
            <a:off x="8890" y="0"/>
            <a:ext cx="9135110" cy="6102350"/>
          </a:xfrm>
          <a:prstGeom prst="rect">
            <a:avLst/>
          </a:prstGeom>
          <a:solidFill>
            <a:srgbClr val="96A3B0"/>
          </a:solidFill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algn="l"/>
            <a:r>
              <a:rPr lang="en-US" sz="100"/>
              <a:t> </a:t>
            </a:r>
          </a:p>
        </p:txBody>
      </p:sp>
      <p:sp>
        <p:nvSpPr>
          <p:cNvPr id="106" name="Text Placeholder 105"/>
          <p:cNvSpPr>
            <a:spLocks noGrp="1"/>
          </p:cNvSpPr>
          <p:nvPr>
            <p:ph type="body" idx="10"/>
          </p:nvPr>
        </p:nvSpPr>
        <p:spPr>
          <a:xfrm>
            <a:off x="2502535" y="2577465"/>
            <a:ext cx="4087495" cy="68770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ctr">
              <a:lnSpc>
                <a:spcPct val="81599"/>
              </a:lnSpc>
              <a:spcAft>
                <a:spcPts val="0"/>
              </a:spcAft>
            </a:pPr>
            <a:r>
              <a:rPr lang="en-US" sz="5500" b="1" i="1" spc="-40">
                <a:solidFill>
                  <a:srgbClr val="000000"/>
                </a:solidFill>
                <a:latin typeface="Arial" panose="22635452340000000000" pitchFamily="2"/>
              </a:rPr>
              <a:t>EXERCISE 3 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10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  <p:sldLayoutId id="2147483672" r:id="rId24"/>
    <p:sldLayoutId id="2147483673" r:id="rId25"/>
    <p:sldLayoutId id="2147483674" r:id="rId26"/>
    <p:sldLayoutId id="2147483675" r:id="rId27"/>
    <p:sldLayoutId id="2147483676" r:id="rId28"/>
    <p:sldLayoutId id="2147483677" r:id="rId29"/>
    <p:sldLayoutId id="2147483678" r:id="rId30"/>
    <p:sldLayoutId id="2147483679" r:id="rId31"/>
    <p:sldLayoutId id="2147483680" r:id="rId32"/>
    <p:sldLayoutId id="2147483681" r:id="rId33"/>
    <p:sldLayoutId id="2147483682" r:id="rId34"/>
    <p:sldLayoutId id="2147483683" r:id="rId35"/>
  </p:sldLayoutIdLst>
  <p:txStyles>
    <p:titleStyle/>
    <p:bodyStyle/>
    <p:otherStyle/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0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9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0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5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6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9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30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3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3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33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34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3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6A3A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idx="10"/>
          </p:nvPr>
        </p:nvSpPr>
        <p:spPr>
          <a:xfrm>
            <a:off x="0" y="8890"/>
            <a:ext cx="9144000" cy="6849110"/>
          </a:xfrm>
          <a:prstGeom prst="rect">
            <a:avLst/>
          </a:prstGeom>
          <a:solidFill>
            <a:srgbClr val="96A3AF"/>
          </a:solidFill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algn="l"/>
            <a:r>
              <a:rPr lang="en-US" sz="100"/>
              <a:t> </a:t>
            </a:r>
          </a:p>
        </p:txBody>
      </p:sp>
      <p:pic>
        <p:nvPicPr>
          <p:cNvPr id="6" name="Image.jpg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8890"/>
            <a:ext cx="9144000" cy="6849110"/>
          </a:xfrm>
          <a:prstGeom prst="rect">
            <a:avLst/>
          </a:prstGeom>
        </p:spPr>
      </p:pic>
      <p:sp>
        <p:nvSpPr>
          <p:cNvPr id="7" name="Text Placeholder 6"/>
          <p:cNvSpPr>
            <a:spLocks noGrp="1"/>
          </p:cNvSpPr>
          <p:nvPr>
            <p:ph type="body" idx="10"/>
          </p:nvPr>
        </p:nvSpPr>
        <p:spPr>
          <a:xfrm>
            <a:off x="247015" y="2322830"/>
            <a:ext cx="5559425" cy="129095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ts val="2300"/>
              </a:lnSpc>
              <a:spcAft>
                <a:spcPts val="0"/>
              </a:spcAft>
            </a:pPr>
            <a:r>
              <a:rPr lang="en-US" sz="2500" b="1" i="1" spc="0">
                <a:solidFill>
                  <a:srgbClr val="FFFFFF"/>
                </a:solidFill>
                <a:latin typeface="Arial Unicode MS" panose="22635452340000000000" pitchFamily="2"/>
              </a:rPr>
              <a:t>Unit 4 </a:t>
            </a:r>
          </a:p>
          <a:p>
            <a:pPr marL="0" marR="0" indent="0" algn="ctr">
              <a:lnSpc>
                <a:spcPct val="95999"/>
              </a:lnSpc>
              <a:spcBef>
                <a:spcPts val="900"/>
              </a:spcBef>
              <a:spcAft>
                <a:spcPts val="0"/>
              </a:spcAft>
            </a:pPr>
            <a:r>
              <a:rPr lang="en-US" sz="2800" b="1" i="1" spc="-25">
                <a:solidFill>
                  <a:srgbClr val="FFFFFF"/>
                </a:solidFill>
                <a:latin typeface="Arial" panose="22635452340000000000" pitchFamily="2"/>
              </a:rPr>
              <a:t>Division/Group</a:t>
            </a:r>
            <a:r>
              <a:rPr lang="en-US" sz="2800" b="1" i="1" u="sng" spc="-25">
                <a:solidFill>
                  <a:srgbClr val="FFFFFF"/>
                </a:solidFill>
                <a:latin typeface="Arial" panose="22635452340000000000" pitchFamily="2"/>
              </a:rPr>
              <a:t> Management</a:t>
            </a:r>
            <a:r>
              <a:rPr lang="en-US" sz="2800" b="1" i="1" spc="-25">
                <a:solidFill>
                  <a:srgbClr val="FFFFFF"/>
                </a:solidFill>
                <a:latin typeface="Arial" panose="22635452340000000000" pitchFamily="2"/>
              </a:rPr>
              <a:t> and </a:t>
            </a:r>
          </a:p>
          <a:p>
            <a:pPr marL="0" marR="0" indent="0" algn="l">
              <a:lnSpc>
                <a:spcPct val="95999"/>
              </a:lnSpc>
              <a:spcBef>
                <a:spcPts val="0"/>
              </a:spcBef>
              <a:spcAft>
                <a:spcPts val="360"/>
              </a:spcAft>
            </a:pPr>
            <a:r>
              <a:rPr lang="en-US" sz="2800" b="1" i="1" spc="0">
                <a:solidFill>
                  <a:srgbClr val="FFFFFF"/>
                </a:solidFill>
                <a:latin typeface="Arial" panose="22635452340000000000" pitchFamily="2"/>
              </a:rPr>
              <a:t>Personnel Management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idx="10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2115" y="2813"/>
            <a:ext cx="7839770" cy="6099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6523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6A3A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Text Placeholder 111"/>
          <p:cNvSpPr>
            <a:spLocks noGrp="1"/>
          </p:cNvSpPr>
          <p:nvPr>
            <p:ph type="body" idx="10"/>
          </p:nvPr>
        </p:nvSpPr>
        <p:spPr>
          <a:xfrm>
            <a:off x="27305" y="27305"/>
            <a:ext cx="9104630" cy="5931535"/>
          </a:xfrm>
          <a:prstGeom prst="rect">
            <a:avLst/>
          </a:prstGeom>
          <a:solidFill>
            <a:srgbClr val="FFFFFF"/>
          </a:solidFill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algn="l"/>
            <a:r>
              <a:rPr lang="en-US" sz="100"/>
              <a:t> </a:t>
            </a:r>
          </a:p>
        </p:txBody>
      </p:sp>
      <p:pic>
        <p:nvPicPr>
          <p:cNvPr id="116" name="Image.jpg"/>
          <p:cNvPicPr/>
          <p:nvPr/>
        </p:nvPicPr>
        <p:blipFill>
          <a:blip r:embed="rId2"/>
          <a:stretch>
            <a:fillRect/>
          </a:stretch>
        </p:blipFill>
        <p:spPr>
          <a:xfrm>
            <a:off x="3913505" y="3681730"/>
            <a:ext cx="3303905" cy="1798320"/>
          </a:xfrm>
          <a:prstGeom prst="rect">
            <a:avLst/>
          </a:prstGeom>
        </p:spPr>
      </p:pic>
      <p:pic>
        <p:nvPicPr>
          <p:cNvPr id="118" name="Image.jpg"/>
          <p:cNvPicPr/>
          <p:nvPr/>
        </p:nvPicPr>
        <p:blipFill>
          <a:blip r:embed="rId3"/>
          <a:stretch>
            <a:fillRect/>
          </a:stretch>
        </p:blipFill>
        <p:spPr>
          <a:xfrm>
            <a:off x="24130" y="5958840"/>
            <a:ext cx="9119870" cy="880745"/>
          </a:xfrm>
          <a:prstGeom prst="rect">
            <a:avLst/>
          </a:prstGeom>
        </p:spPr>
      </p:pic>
      <p:sp>
        <p:nvSpPr>
          <p:cNvPr id="109" name="Text Placeholder 108"/>
          <p:cNvSpPr>
            <a:spLocks noGrp="1"/>
          </p:cNvSpPr>
          <p:nvPr>
            <p:ph type="body" idx="10"/>
          </p:nvPr>
        </p:nvSpPr>
        <p:spPr>
          <a:xfrm>
            <a:off x="0" y="6102350"/>
            <a:ext cx="9144000" cy="17462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320040" marR="0" indent="0" algn="l">
              <a:lnSpc>
                <a:spcPct val="95999"/>
              </a:lnSpc>
              <a:spcAft>
                <a:spcPts val="0"/>
              </a:spcAft>
            </a:pPr>
            <a:r>
              <a:rPr lang="en-US" sz="1400" b="1" spc="-85">
                <a:solidFill>
                  <a:srgbClr val="FFFFFF"/>
                </a:solidFill>
                <a:latin typeface="Arial" panose="22635452340000000000" pitchFamily="2"/>
              </a:rPr>
              <a:t>Unit 4: </a:t>
            </a:r>
          </a:p>
        </p:txBody>
      </p:sp>
      <p:sp>
        <p:nvSpPr>
          <p:cNvPr id="110" name="Text Placeholder 109"/>
          <p:cNvSpPr>
            <a:spLocks noGrp="1"/>
          </p:cNvSpPr>
          <p:nvPr>
            <p:ph type="body" idx="10"/>
          </p:nvPr>
        </p:nvSpPr>
        <p:spPr>
          <a:xfrm>
            <a:off x="7668895" y="6327775"/>
            <a:ext cx="1475105" cy="30543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95999"/>
              </a:lnSpc>
              <a:spcAft>
                <a:spcPts val="900"/>
              </a:spcAft>
            </a:pPr>
            <a:r>
              <a:rPr lang="en-US" sz="1400" b="1" spc="-60">
                <a:solidFill>
                  <a:srgbClr val="FFFFFF"/>
                </a:solidFill>
                <a:latin typeface="Arial" panose="22635452340000000000" pitchFamily="2"/>
              </a:rPr>
              <a:t>Visual 4-13</a:t>
            </a:r>
            <a:r>
              <a:rPr lang="en-US" sz="100" b="1" spc="-60">
                <a:solidFill>
                  <a:srgbClr val="FFFFFF"/>
                </a:solidFill>
                <a:latin typeface="Arial" panose="22635452340000000000" pitchFamily="2"/>
              </a:rPr>
              <a:t> </a:t>
            </a:r>
          </a:p>
        </p:txBody>
      </p:sp>
      <p:sp>
        <p:nvSpPr>
          <p:cNvPr id="111" name="Text Placeholder 110"/>
          <p:cNvSpPr>
            <a:spLocks noGrp="1"/>
          </p:cNvSpPr>
          <p:nvPr>
            <p:ph type="body" idx="10"/>
          </p:nvPr>
        </p:nvSpPr>
        <p:spPr>
          <a:xfrm>
            <a:off x="0" y="6419215"/>
            <a:ext cx="5129530" cy="21399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r">
              <a:lnSpc>
                <a:spcPct val="95999"/>
              </a:lnSpc>
              <a:spcAft>
                <a:spcPts val="0"/>
              </a:spcAft>
            </a:pPr>
            <a:r>
              <a:rPr lang="en-US" sz="1400" b="1" spc="-50">
                <a:solidFill>
                  <a:srgbClr val="FFFFFF"/>
                </a:solidFill>
                <a:latin typeface="Arial" panose="22635452340000000000" pitchFamily="2"/>
              </a:rPr>
              <a:t>Division/Group Management and Personnel Management </a:t>
            </a:r>
          </a:p>
        </p:txBody>
      </p:sp>
      <p:sp>
        <p:nvSpPr>
          <p:cNvPr id="113" name="Text Placeholder 112"/>
          <p:cNvSpPr>
            <a:spLocks noGrp="1"/>
          </p:cNvSpPr>
          <p:nvPr>
            <p:ph type="body" idx="10"/>
          </p:nvPr>
        </p:nvSpPr>
        <p:spPr>
          <a:xfrm>
            <a:off x="472440" y="27305"/>
            <a:ext cx="8659495" cy="87439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342900" rIns="0" bIns="0" anchor="t"/>
          <a:lstStyle/>
          <a:p>
            <a:pPr marL="0" marR="0" indent="0" algn="l">
              <a:lnSpc>
                <a:spcPts val="3100"/>
              </a:lnSpc>
              <a:spcAft>
                <a:spcPts val="540"/>
              </a:spcAft>
            </a:pPr>
            <a:r>
              <a:rPr lang="en-US" sz="3350" b="1" spc="-100">
                <a:solidFill>
                  <a:srgbClr val="003366"/>
                </a:solidFill>
                <a:latin typeface="Arial Unicode MS" panose="22635452340000000000" pitchFamily="2"/>
              </a:rPr>
              <a:t>Controls </a:t>
            </a:r>
          </a:p>
        </p:txBody>
      </p:sp>
      <p:sp>
        <p:nvSpPr>
          <p:cNvPr id="114" name="Text Placeholder 113"/>
          <p:cNvSpPr>
            <a:spLocks noGrp="1"/>
          </p:cNvSpPr>
          <p:nvPr>
            <p:ph type="body" idx="10"/>
          </p:nvPr>
        </p:nvSpPr>
        <p:spPr>
          <a:xfrm>
            <a:off x="496570" y="901700"/>
            <a:ext cx="8635365" cy="278003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205740" rIns="0" bIns="0" anchor="t"/>
          <a:lstStyle/>
          <a:p>
            <a:pPr marL="0" marR="0" indent="0" algn="l">
              <a:lnSpc>
                <a:spcPts val="2700"/>
              </a:lnSpc>
              <a:spcAft>
                <a:spcPts val="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A measurement of progress against time </a:t>
            </a:r>
          </a:p>
          <a:p>
            <a:pPr marL="0" marR="0" indent="0" algn="l">
              <a:lnSpc>
                <a:spcPts val="2800"/>
              </a:lnSpc>
              <a:spcBef>
                <a:spcPts val="1080"/>
              </a:spcBef>
              <a:spcAft>
                <a:spcPts val="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Established production rates may be used initially </a:t>
            </a:r>
          </a:p>
          <a:p>
            <a:pPr marL="0" marR="0" indent="0" algn="l">
              <a:lnSpc>
                <a:spcPts val="2700"/>
              </a:lnSpc>
              <a:spcBef>
                <a:spcPts val="1260"/>
              </a:spcBef>
              <a:spcAft>
                <a:spcPts val="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If you don’t have any find a Technical Specialist that </a:t>
            </a:r>
          </a:p>
          <a:p>
            <a:pPr marL="320040" marR="0" indent="0" algn="l">
              <a:lnSpc>
                <a:spcPct val="95999"/>
              </a:lnSpc>
              <a:spcBef>
                <a:spcPts val="0"/>
              </a:spcBef>
              <a:spcAft>
                <a:spcPts val="6120"/>
              </a:spcAft>
            </a:pP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can provide input and adjust </a:t>
            </a:r>
          </a:p>
        </p:txBody>
      </p:sp>
      <p:sp>
        <p:nvSpPr>
          <p:cNvPr id="119" name="Text Placeholder 118"/>
          <p:cNvSpPr>
            <a:spLocks noGrp="1"/>
          </p:cNvSpPr>
          <p:nvPr>
            <p:ph type="body" idx="10"/>
          </p:nvPr>
        </p:nvSpPr>
        <p:spPr>
          <a:xfrm>
            <a:off x="332105" y="6102350"/>
            <a:ext cx="524510" cy="17462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81599"/>
              </a:lnSpc>
              <a:spcAft>
                <a:spcPts val="0"/>
              </a:spcAft>
            </a:pPr>
            <a:r>
              <a:rPr lang="en-US" sz="1400" b="1" spc="-85">
                <a:solidFill>
                  <a:srgbClr val="FFFFFF"/>
                </a:solidFill>
                <a:latin typeface="Arial" panose="22635452340000000000" pitchFamily="2"/>
              </a:rPr>
              <a:t>Unit 4: </a:t>
            </a:r>
          </a:p>
        </p:txBody>
      </p:sp>
      <p:sp>
        <p:nvSpPr>
          <p:cNvPr id="120" name="Text Placeholder 119"/>
          <p:cNvSpPr>
            <a:spLocks noGrp="1"/>
          </p:cNvSpPr>
          <p:nvPr>
            <p:ph type="body" idx="10"/>
          </p:nvPr>
        </p:nvSpPr>
        <p:spPr>
          <a:xfrm>
            <a:off x="332105" y="6419215"/>
            <a:ext cx="4797425" cy="21463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95999"/>
              </a:lnSpc>
              <a:spcAft>
                <a:spcPts val="0"/>
              </a:spcAft>
            </a:pPr>
            <a:r>
              <a:rPr lang="en-US" sz="1400" b="1" spc="-50">
                <a:solidFill>
                  <a:srgbClr val="FFFFFF"/>
                </a:solidFill>
                <a:latin typeface="Arial" panose="22635452340000000000" pitchFamily="2"/>
              </a:rPr>
              <a:t>Division/Group Management </a:t>
            </a:r>
            <a:r>
              <a:rPr lang="en-US" sz="1400" b="1" u="sng" spc="-50">
                <a:solidFill>
                  <a:srgbClr val="FFFFFF"/>
                </a:solidFill>
                <a:latin typeface="Arial" panose="22635452340000000000" pitchFamily="2"/>
              </a:rPr>
              <a:t>and </a:t>
            </a:r>
            <a:r>
              <a:rPr lang="en-US" sz="1400" b="1" spc="-50">
                <a:solidFill>
                  <a:srgbClr val="FFFFFF"/>
                </a:solidFill>
                <a:latin typeface="Arial" panose="22635452340000000000" pitchFamily="2"/>
              </a:rPr>
              <a:t>Personnel Management </a:t>
            </a:r>
          </a:p>
        </p:txBody>
      </p:sp>
      <p:sp>
        <p:nvSpPr>
          <p:cNvPr id="121" name="Text Placeholder 120"/>
          <p:cNvSpPr>
            <a:spLocks noGrp="1"/>
          </p:cNvSpPr>
          <p:nvPr>
            <p:ph type="body" idx="10"/>
          </p:nvPr>
        </p:nvSpPr>
        <p:spPr>
          <a:xfrm>
            <a:off x="7668895" y="6327775"/>
            <a:ext cx="920115" cy="17780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83519"/>
              </a:lnSpc>
              <a:spcAft>
                <a:spcPts val="0"/>
              </a:spcAft>
            </a:pPr>
            <a:r>
              <a:rPr lang="en-US" sz="1400" b="1" spc="-60">
                <a:solidFill>
                  <a:srgbClr val="FFFFFF"/>
                </a:solidFill>
                <a:latin typeface="Arial" panose="22635452340000000000" pitchFamily="2"/>
              </a:rPr>
              <a:t>Visual 4-10 </a:t>
            </a:r>
          </a:p>
        </p:txBody>
      </p:sp>
      <p:cxnSp>
        <p:nvCxnSpPr>
          <p:cNvPr id="122" name="Straight Connector 121"/>
          <p:cNvCxnSpPr/>
          <p:nvPr/>
        </p:nvCxnSpPr>
        <p:spPr>
          <a:xfrm>
            <a:off x="457200" y="914400"/>
            <a:ext cx="8233410" cy="0"/>
          </a:xfrm>
          <a:prstGeom prst="line">
            <a:avLst/>
          </a:prstGeom>
          <a:ln w="24130" cmpd="sng">
            <a:solidFill>
              <a:srgbClr val="1D3A58"/>
            </a:solidFill>
          </a:ln>
        </p:spPr>
      </p:cxnSp>
      <p:cxnSp>
        <p:nvCxnSpPr>
          <p:cNvPr id="123" name="Straight Connector 122"/>
          <p:cNvCxnSpPr/>
          <p:nvPr/>
        </p:nvCxnSpPr>
        <p:spPr>
          <a:xfrm>
            <a:off x="27305" y="27305"/>
            <a:ext cx="9104630" cy="0"/>
          </a:xfrm>
          <a:prstGeom prst="line">
            <a:avLst/>
          </a:prstGeom>
          <a:ln w="18415" cmpd="sng">
            <a:solidFill>
              <a:srgbClr val="4D4D4D"/>
            </a:solidFill>
          </a:ln>
        </p:spPr>
      </p:cxnSp>
      <p:cxnSp>
        <p:nvCxnSpPr>
          <p:cNvPr id="124" name="Straight Connector 123"/>
          <p:cNvCxnSpPr/>
          <p:nvPr/>
        </p:nvCxnSpPr>
        <p:spPr>
          <a:xfrm>
            <a:off x="27305" y="27305"/>
            <a:ext cx="0" cy="5931535"/>
          </a:xfrm>
          <a:prstGeom prst="line">
            <a:avLst/>
          </a:prstGeom>
          <a:ln w="18415" cmpd="sng">
            <a:solidFill>
              <a:srgbClr val="4D4D4D"/>
            </a:solidFill>
          </a:ln>
        </p:spPr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5A3B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Text Placeholder 129"/>
          <p:cNvSpPr>
            <a:spLocks noGrp="1"/>
          </p:cNvSpPr>
          <p:nvPr>
            <p:ph type="body" idx="10"/>
          </p:nvPr>
        </p:nvSpPr>
        <p:spPr>
          <a:xfrm>
            <a:off x="27305" y="27305"/>
            <a:ext cx="9104630" cy="5483225"/>
          </a:xfrm>
          <a:prstGeom prst="rect">
            <a:avLst/>
          </a:prstGeom>
          <a:solidFill>
            <a:srgbClr val="FFFFFF"/>
          </a:solidFill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algn="l"/>
            <a:r>
              <a:rPr lang="en-US" sz="100"/>
              <a:t> </a:t>
            </a:r>
          </a:p>
        </p:txBody>
      </p:sp>
      <p:pic>
        <p:nvPicPr>
          <p:cNvPr id="134" name="Image.jpg"/>
          <p:cNvPicPr/>
          <p:nvPr/>
        </p:nvPicPr>
        <p:blipFill>
          <a:blip r:embed="rId2"/>
          <a:stretch>
            <a:fillRect/>
          </a:stretch>
        </p:blipFill>
        <p:spPr>
          <a:xfrm>
            <a:off x="3355975" y="3285490"/>
            <a:ext cx="3340735" cy="2225040"/>
          </a:xfrm>
          <a:prstGeom prst="rect">
            <a:avLst/>
          </a:prstGeom>
        </p:spPr>
      </p:pic>
      <p:pic>
        <p:nvPicPr>
          <p:cNvPr id="136" name="Image.jpg"/>
          <p:cNvPicPr/>
          <p:nvPr/>
        </p:nvPicPr>
        <p:blipFill>
          <a:blip r:embed="rId3"/>
          <a:stretch>
            <a:fillRect/>
          </a:stretch>
        </p:blipFill>
        <p:spPr>
          <a:xfrm>
            <a:off x="24130" y="5958840"/>
            <a:ext cx="9119870" cy="880745"/>
          </a:xfrm>
          <a:prstGeom prst="rect">
            <a:avLst/>
          </a:prstGeom>
        </p:spPr>
      </p:pic>
      <p:sp>
        <p:nvSpPr>
          <p:cNvPr id="127" name="Text Placeholder 126"/>
          <p:cNvSpPr>
            <a:spLocks noGrp="1"/>
          </p:cNvSpPr>
          <p:nvPr>
            <p:ph type="body" idx="10"/>
          </p:nvPr>
        </p:nvSpPr>
        <p:spPr>
          <a:xfrm>
            <a:off x="0" y="6102350"/>
            <a:ext cx="9144000" cy="17462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320040" marR="0" indent="0" algn="l">
              <a:lnSpc>
                <a:spcPct val="95999"/>
              </a:lnSpc>
              <a:spcAft>
                <a:spcPts val="0"/>
              </a:spcAft>
            </a:pPr>
            <a:r>
              <a:rPr lang="en-US" sz="1400" b="1" spc="-85">
                <a:solidFill>
                  <a:srgbClr val="FFFFFF"/>
                </a:solidFill>
                <a:latin typeface="Arial" panose="22635452340000000000" pitchFamily="2"/>
              </a:rPr>
              <a:t>Unit 4: </a:t>
            </a:r>
          </a:p>
        </p:txBody>
      </p:sp>
      <p:sp>
        <p:nvSpPr>
          <p:cNvPr id="128" name="Text Placeholder 127"/>
          <p:cNvSpPr>
            <a:spLocks noGrp="1"/>
          </p:cNvSpPr>
          <p:nvPr>
            <p:ph type="body" idx="10"/>
          </p:nvPr>
        </p:nvSpPr>
        <p:spPr>
          <a:xfrm>
            <a:off x="7668895" y="6327775"/>
            <a:ext cx="1475105" cy="30543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95999"/>
              </a:lnSpc>
              <a:spcAft>
                <a:spcPts val="900"/>
              </a:spcAft>
            </a:pPr>
            <a:r>
              <a:rPr lang="en-US" sz="1400" b="1" spc="-60">
                <a:solidFill>
                  <a:srgbClr val="FFFFFF"/>
                </a:solidFill>
                <a:latin typeface="Arial" panose="22635452340000000000" pitchFamily="2"/>
              </a:rPr>
              <a:t>Visual 4-13</a:t>
            </a:r>
            <a:r>
              <a:rPr lang="en-US" sz="100" b="1" spc="-60">
                <a:solidFill>
                  <a:srgbClr val="FFFFFF"/>
                </a:solidFill>
                <a:latin typeface="Arial" panose="22635452340000000000" pitchFamily="2"/>
              </a:rPr>
              <a:t> </a:t>
            </a:r>
          </a:p>
        </p:txBody>
      </p:sp>
      <p:sp>
        <p:nvSpPr>
          <p:cNvPr id="129" name="Text Placeholder 128"/>
          <p:cNvSpPr>
            <a:spLocks noGrp="1"/>
          </p:cNvSpPr>
          <p:nvPr>
            <p:ph type="body" idx="10"/>
          </p:nvPr>
        </p:nvSpPr>
        <p:spPr>
          <a:xfrm>
            <a:off x="0" y="6419215"/>
            <a:ext cx="5129530" cy="21399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r">
              <a:lnSpc>
                <a:spcPct val="95999"/>
              </a:lnSpc>
              <a:spcAft>
                <a:spcPts val="0"/>
              </a:spcAft>
            </a:pPr>
            <a:r>
              <a:rPr lang="en-US" sz="1400" b="1" spc="-50">
                <a:solidFill>
                  <a:srgbClr val="FFFFFF"/>
                </a:solidFill>
                <a:latin typeface="Arial" panose="22635452340000000000" pitchFamily="2"/>
              </a:rPr>
              <a:t>Division/Group Management and Personnel Management </a:t>
            </a:r>
          </a:p>
        </p:txBody>
      </p:sp>
      <p:sp>
        <p:nvSpPr>
          <p:cNvPr id="131" name="Text Placeholder 130"/>
          <p:cNvSpPr>
            <a:spLocks noGrp="1"/>
          </p:cNvSpPr>
          <p:nvPr>
            <p:ph type="body" idx="10"/>
          </p:nvPr>
        </p:nvSpPr>
        <p:spPr>
          <a:xfrm>
            <a:off x="484505" y="27305"/>
            <a:ext cx="8647430" cy="87439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297180" rIns="0" bIns="0" anchor="t"/>
          <a:lstStyle/>
          <a:p>
            <a:pPr marL="0" marR="0" indent="0" algn="l">
              <a:lnSpc>
                <a:spcPts val="3600"/>
              </a:lnSpc>
              <a:spcAft>
                <a:spcPts val="720"/>
              </a:spcAft>
            </a:pPr>
            <a:r>
              <a:rPr lang="en-US" sz="3350" b="1" spc="-100">
                <a:solidFill>
                  <a:srgbClr val="003366"/>
                </a:solidFill>
                <a:latin typeface="Arial Unicode MS" panose="22635452340000000000" pitchFamily="2"/>
              </a:rPr>
              <a:t>Unity of Command </a:t>
            </a:r>
          </a:p>
        </p:txBody>
      </p:sp>
      <p:sp>
        <p:nvSpPr>
          <p:cNvPr id="132" name="Text Placeholder 131"/>
          <p:cNvSpPr>
            <a:spLocks noGrp="1"/>
          </p:cNvSpPr>
          <p:nvPr>
            <p:ph type="body" idx="10"/>
          </p:nvPr>
        </p:nvSpPr>
        <p:spPr>
          <a:xfrm>
            <a:off x="494030" y="901700"/>
            <a:ext cx="8637905" cy="238379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228600" rIns="0" bIns="0" anchor="t"/>
          <a:lstStyle/>
          <a:p>
            <a:pPr marL="0" marR="0" indent="0" algn="l">
              <a:lnSpc>
                <a:spcPct val="95999"/>
              </a:lnSpc>
              <a:spcAft>
                <a:spcPts val="0"/>
              </a:spcAft>
            </a:pP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Under unity of command, personnel: </a:t>
            </a:r>
          </a:p>
          <a:p>
            <a:pPr marL="0" marR="0" indent="0" algn="l">
              <a:lnSpc>
                <a:spcPts val="2800"/>
              </a:lnSpc>
              <a:spcBef>
                <a:spcPts val="1080"/>
              </a:spcBef>
              <a:spcAft>
                <a:spcPts val="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Report to only one supervisor </a:t>
            </a:r>
          </a:p>
          <a:p>
            <a:pPr marL="0" marR="0" indent="0" algn="l">
              <a:lnSpc>
                <a:spcPts val="2800"/>
              </a:lnSpc>
              <a:spcBef>
                <a:spcPts val="1080"/>
              </a:spcBef>
              <a:spcAft>
                <a:spcPts val="576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Receive work assignments only from their supervisors </a:t>
            </a:r>
          </a:p>
        </p:txBody>
      </p:sp>
      <p:cxnSp>
        <p:nvCxnSpPr>
          <p:cNvPr id="137" name="Straight Connector 136"/>
          <p:cNvCxnSpPr/>
          <p:nvPr/>
        </p:nvCxnSpPr>
        <p:spPr>
          <a:xfrm>
            <a:off x="457200" y="914400"/>
            <a:ext cx="8233410" cy="0"/>
          </a:xfrm>
          <a:prstGeom prst="line">
            <a:avLst/>
          </a:prstGeom>
          <a:ln w="24130" cmpd="sng">
            <a:solidFill>
              <a:srgbClr val="1D3A58"/>
            </a:solidFill>
          </a:ln>
        </p:spPr>
      </p:cxnSp>
      <p:cxnSp>
        <p:nvCxnSpPr>
          <p:cNvPr id="138" name="Straight Connector 137"/>
          <p:cNvCxnSpPr/>
          <p:nvPr/>
        </p:nvCxnSpPr>
        <p:spPr>
          <a:xfrm>
            <a:off x="27305" y="27305"/>
            <a:ext cx="9104630" cy="0"/>
          </a:xfrm>
          <a:prstGeom prst="line">
            <a:avLst/>
          </a:prstGeom>
          <a:ln w="18415" cmpd="sng">
            <a:solidFill>
              <a:srgbClr val="4E4D4E"/>
            </a:solidFill>
          </a:ln>
        </p:spPr>
      </p:cxnSp>
      <p:cxnSp>
        <p:nvCxnSpPr>
          <p:cNvPr id="139" name="Straight Connector 138"/>
          <p:cNvCxnSpPr/>
          <p:nvPr/>
        </p:nvCxnSpPr>
        <p:spPr>
          <a:xfrm>
            <a:off x="27305" y="27305"/>
            <a:ext cx="0" cy="5483225"/>
          </a:xfrm>
          <a:prstGeom prst="line">
            <a:avLst/>
          </a:prstGeom>
          <a:ln w="18415" cmpd="sng">
            <a:solidFill>
              <a:srgbClr val="4E4D4E"/>
            </a:solidFill>
          </a:ln>
        </p:spPr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6A3A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7" name="Image.jpg"/>
          <p:cNvPicPr/>
          <p:nvPr/>
        </p:nvPicPr>
        <p:blipFill>
          <a:blip r:embed="rId2"/>
          <a:stretch>
            <a:fillRect/>
          </a:stretch>
        </p:blipFill>
        <p:spPr>
          <a:xfrm>
            <a:off x="24130" y="5958840"/>
            <a:ext cx="9119870" cy="880745"/>
          </a:xfrm>
          <a:prstGeom prst="rect">
            <a:avLst/>
          </a:prstGeom>
        </p:spPr>
      </p:pic>
      <p:sp>
        <p:nvSpPr>
          <p:cNvPr id="142" name="Text Placeholder 141"/>
          <p:cNvSpPr>
            <a:spLocks noGrp="1"/>
          </p:cNvSpPr>
          <p:nvPr>
            <p:ph type="body" idx="10"/>
          </p:nvPr>
        </p:nvSpPr>
        <p:spPr>
          <a:xfrm>
            <a:off x="0" y="6102350"/>
            <a:ext cx="9144000" cy="17462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320040" marR="0" indent="0" algn="l">
              <a:lnSpc>
                <a:spcPct val="95999"/>
              </a:lnSpc>
              <a:spcAft>
                <a:spcPts val="0"/>
              </a:spcAft>
            </a:pPr>
            <a:r>
              <a:rPr lang="en-US" sz="1400" b="1" spc="-85">
                <a:solidFill>
                  <a:srgbClr val="FFFFFF"/>
                </a:solidFill>
                <a:latin typeface="Arial" panose="22635452340000000000" pitchFamily="2"/>
              </a:rPr>
              <a:t>Unit 4: </a:t>
            </a:r>
          </a:p>
        </p:txBody>
      </p:sp>
      <p:sp>
        <p:nvSpPr>
          <p:cNvPr id="143" name="Text Placeholder 142"/>
          <p:cNvSpPr>
            <a:spLocks noGrp="1"/>
          </p:cNvSpPr>
          <p:nvPr>
            <p:ph type="body" idx="10"/>
          </p:nvPr>
        </p:nvSpPr>
        <p:spPr>
          <a:xfrm>
            <a:off x="7668895" y="6327775"/>
            <a:ext cx="1475105" cy="30543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95999"/>
              </a:lnSpc>
              <a:spcAft>
                <a:spcPts val="900"/>
              </a:spcAft>
            </a:pPr>
            <a:r>
              <a:rPr lang="en-US" sz="1400" b="1" spc="-60">
                <a:solidFill>
                  <a:srgbClr val="FFFFFF"/>
                </a:solidFill>
                <a:latin typeface="Arial" panose="22635452340000000000" pitchFamily="2"/>
              </a:rPr>
              <a:t>Visual 4-13</a:t>
            </a:r>
            <a:r>
              <a:rPr lang="en-US" sz="100" b="1" spc="-60">
                <a:solidFill>
                  <a:srgbClr val="FFFFFF"/>
                </a:solidFill>
                <a:latin typeface="Arial" panose="22635452340000000000" pitchFamily="2"/>
              </a:rPr>
              <a:t> </a:t>
            </a:r>
          </a:p>
        </p:txBody>
      </p:sp>
      <p:sp>
        <p:nvSpPr>
          <p:cNvPr id="144" name="Text Placeholder 143"/>
          <p:cNvSpPr>
            <a:spLocks noGrp="1"/>
          </p:cNvSpPr>
          <p:nvPr>
            <p:ph type="body" idx="10"/>
          </p:nvPr>
        </p:nvSpPr>
        <p:spPr>
          <a:xfrm>
            <a:off x="0" y="6419215"/>
            <a:ext cx="5129530" cy="21399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r">
              <a:lnSpc>
                <a:spcPct val="95999"/>
              </a:lnSpc>
              <a:spcAft>
                <a:spcPts val="0"/>
              </a:spcAft>
            </a:pPr>
            <a:r>
              <a:rPr lang="en-US" sz="1400" b="1" spc="-50">
                <a:solidFill>
                  <a:srgbClr val="FFFFFF"/>
                </a:solidFill>
                <a:latin typeface="Arial" panose="22635452340000000000" pitchFamily="2"/>
              </a:rPr>
              <a:t>Division/Group Management and Personnel Management </a:t>
            </a:r>
          </a:p>
        </p:txBody>
      </p:sp>
      <p:sp>
        <p:nvSpPr>
          <p:cNvPr id="145" name="Text Placeholder 144"/>
          <p:cNvSpPr>
            <a:spLocks noGrp="1"/>
          </p:cNvSpPr>
          <p:nvPr>
            <p:ph type="body" idx="10"/>
          </p:nvPr>
        </p:nvSpPr>
        <p:spPr>
          <a:xfrm>
            <a:off x="27305" y="27305"/>
            <a:ext cx="9104630" cy="5931535"/>
          </a:xfrm>
          <a:prstGeom prst="rect">
            <a:avLst/>
          </a:prstGeom>
          <a:solidFill>
            <a:srgbClr val="FFFFFF"/>
          </a:solidFill>
          <a:ln w="0" cmpd="sng">
            <a:noFill/>
            <a:prstDash val="solid"/>
          </a:ln>
        </p:spPr>
        <p:txBody>
          <a:bodyPr vert="horz" lIns="0" tIns="320040" rIns="0" bIns="0" anchor="t"/>
          <a:lstStyle/>
          <a:p>
            <a:pPr marL="457200" marR="0" indent="0" algn="l">
              <a:lnSpc>
                <a:spcPts val="3300"/>
              </a:lnSpc>
              <a:spcAft>
                <a:spcPts val="0"/>
              </a:spcAft>
            </a:pPr>
            <a:r>
              <a:rPr lang="en-US" sz="3350" b="1" spc="-100">
                <a:solidFill>
                  <a:srgbClr val="003366"/>
                </a:solidFill>
                <a:latin typeface="Arial Unicode MS" panose="22635452340000000000" pitchFamily="2"/>
              </a:rPr>
              <a:t>Unity of Command (cont.) </a:t>
            </a:r>
          </a:p>
          <a:p>
            <a:pPr marL="457200" marR="0" indent="0" algn="l">
              <a:lnSpc>
                <a:spcPts val="2700"/>
              </a:lnSpc>
              <a:spcBef>
                <a:spcPts val="2520"/>
              </a:spcBef>
              <a:spcAft>
                <a:spcPts val="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Information should be shared horizontally and </a:t>
            </a:r>
          </a:p>
          <a:p>
            <a:pPr marL="777240" marR="0" indent="0" algn="l">
              <a:lnSpc>
                <a:spcPct val="95999"/>
              </a:lnSpc>
              <a:spcBef>
                <a:spcPts val="180"/>
              </a:spcBef>
              <a:spcAft>
                <a:spcPts val="0"/>
              </a:spcAft>
            </a:pP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vertically </a:t>
            </a:r>
          </a:p>
          <a:p>
            <a:pPr marL="457200" marR="0" indent="0" algn="l">
              <a:lnSpc>
                <a:spcPts val="2300"/>
              </a:lnSpc>
              <a:spcBef>
                <a:spcPts val="1620"/>
              </a:spcBef>
              <a:spcAft>
                <a:spcPts val="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Not meant to be taken to extremes </a:t>
            </a:r>
          </a:p>
          <a:p>
            <a:pPr marL="914400" marR="0" indent="0" algn="l">
              <a:lnSpc>
                <a:spcPts val="2300"/>
              </a:lnSpc>
              <a:spcBef>
                <a:spcPts val="1440"/>
              </a:spcBef>
              <a:spcAft>
                <a:spcPts val="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Filter information </a:t>
            </a:r>
          </a:p>
          <a:p>
            <a:pPr marL="457200" marR="0" indent="0" algn="l">
              <a:lnSpc>
                <a:spcPts val="2700"/>
              </a:lnSpc>
              <a:spcBef>
                <a:spcPts val="1260"/>
              </a:spcBef>
              <a:spcAft>
                <a:spcPts val="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Communication goes across organization, </a:t>
            </a:r>
          </a:p>
          <a:p>
            <a:pPr marL="777240" marR="0" indent="0" algn="l">
              <a:lnSpc>
                <a:spcPct val="95999"/>
              </a:lnSpc>
              <a:spcBef>
                <a:spcPts val="0"/>
              </a:spcBef>
              <a:spcAft>
                <a:spcPts val="17280"/>
              </a:spcAft>
            </a:pP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assignments go up and down </a:t>
            </a:r>
          </a:p>
        </p:txBody>
      </p:sp>
      <p:sp>
        <p:nvSpPr>
          <p:cNvPr id="148" name="Text Placeholder 147"/>
          <p:cNvSpPr>
            <a:spLocks noGrp="1"/>
          </p:cNvSpPr>
          <p:nvPr>
            <p:ph type="body" idx="10"/>
          </p:nvPr>
        </p:nvSpPr>
        <p:spPr>
          <a:xfrm>
            <a:off x="332105" y="6102350"/>
            <a:ext cx="524510" cy="17462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81599"/>
              </a:lnSpc>
              <a:spcAft>
                <a:spcPts val="0"/>
              </a:spcAft>
            </a:pPr>
            <a:r>
              <a:rPr lang="en-US" sz="1400" b="1" spc="-85">
                <a:solidFill>
                  <a:srgbClr val="FFFFFF"/>
                </a:solidFill>
                <a:latin typeface="Arial" panose="22635452340000000000" pitchFamily="2"/>
              </a:rPr>
              <a:t>Unit 4: </a:t>
            </a:r>
          </a:p>
        </p:txBody>
      </p:sp>
      <p:sp>
        <p:nvSpPr>
          <p:cNvPr id="149" name="Text Placeholder 148"/>
          <p:cNvSpPr>
            <a:spLocks noGrp="1"/>
          </p:cNvSpPr>
          <p:nvPr>
            <p:ph type="body" idx="10"/>
          </p:nvPr>
        </p:nvSpPr>
        <p:spPr>
          <a:xfrm>
            <a:off x="449239" y="4964747"/>
            <a:ext cx="4797425" cy="21399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95999"/>
              </a:lnSpc>
              <a:spcAft>
                <a:spcPts val="0"/>
              </a:spcAft>
            </a:pPr>
            <a:r>
              <a:rPr lang="en-US" sz="1400" b="1" spc="-50" dirty="0">
                <a:solidFill>
                  <a:srgbClr val="FFFFFF"/>
                </a:solidFill>
                <a:latin typeface="Arial" panose="22635452340000000000" pitchFamily="2"/>
              </a:rPr>
              <a:t>Division/Group Management and Personnel Management </a:t>
            </a:r>
          </a:p>
        </p:txBody>
      </p:sp>
      <p:sp>
        <p:nvSpPr>
          <p:cNvPr id="150" name="Text Placeholder 149"/>
          <p:cNvSpPr>
            <a:spLocks noGrp="1"/>
          </p:cNvSpPr>
          <p:nvPr>
            <p:ph type="body" idx="10"/>
          </p:nvPr>
        </p:nvSpPr>
        <p:spPr>
          <a:xfrm>
            <a:off x="7315200" y="5574665"/>
            <a:ext cx="920115" cy="17780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83519"/>
              </a:lnSpc>
              <a:spcAft>
                <a:spcPts val="0"/>
              </a:spcAft>
            </a:pPr>
            <a:r>
              <a:rPr lang="en-US" sz="1400" b="1" spc="-60" dirty="0">
                <a:solidFill>
                  <a:srgbClr val="FFFFFF"/>
                </a:solidFill>
                <a:latin typeface="Arial" panose="22635452340000000000" pitchFamily="2"/>
              </a:rPr>
              <a:t>Visual 4-12 </a:t>
            </a:r>
          </a:p>
        </p:txBody>
      </p:sp>
      <p:cxnSp>
        <p:nvCxnSpPr>
          <p:cNvPr id="151" name="Straight Connector 150"/>
          <p:cNvCxnSpPr/>
          <p:nvPr/>
        </p:nvCxnSpPr>
        <p:spPr>
          <a:xfrm>
            <a:off x="457200" y="914400"/>
            <a:ext cx="8233410" cy="0"/>
          </a:xfrm>
          <a:prstGeom prst="line">
            <a:avLst/>
          </a:prstGeom>
          <a:ln w="24130" cmpd="sng">
            <a:solidFill>
              <a:srgbClr val="1D3A58"/>
            </a:solidFill>
          </a:ln>
        </p:spPr>
      </p:cxnSp>
      <p:cxnSp>
        <p:nvCxnSpPr>
          <p:cNvPr id="152" name="Straight Connector 151"/>
          <p:cNvCxnSpPr/>
          <p:nvPr/>
        </p:nvCxnSpPr>
        <p:spPr>
          <a:xfrm>
            <a:off x="27305" y="27305"/>
            <a:ext cx="9104630" cy="0"/>
          </a:xfrm>
          <a:prstGeom prst="line">
            <a:avLst/>
          </a:prstGeom>
          <a:ln w="18415" cmpd="sng">
            <a:solidFill>
              <a:srgbClr val="4D4D4D"/>
            </a:solidFill>
          </a:ln>
        </p:spPr>
      </p:cxnSp>
      <p:cxnSp>
        <p:nvCxnSpPr>
          <p:cNvPr id="153" name="Straight Connector 152"/>
          <p:cNvCxnSpPr/>
          <p:nvPr/>
        </p:nvCxnSpPr>
        <p:spPr>
          <a:xfrm>
            <a:off x="27305" y="27305"/>
            <a:ext cx="0" cy="5931535"/>
          </a:xfrm>
          <a:prstGeom prst="line">
            <a:avLst/>
          </a:prstGeom>
          <a:ln w="18415" cmpd="sng">
            <a:solidFill>
              <a:srgbClr val="4D4D4D"/>
            </a:solidFill>
          </a:ln>
        </p:spPr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6A3B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Text Placeholder 158"/>
          <p:cNvSpPr>
            <a:spLocks noGrp="1"/>
          </p:cNvSpPr>
          <p:nvPr>
            <p:ph type="body" idx="10"/>
          </p:nvPr>
        </p:nvSpPr>
        <p:spPr>
          <a:xfrm>
            <a:off x="27305" y="27305"/>
            <a:ext cx="9104630" cy="5699760"/>
          </a:xfrm>
          <a:prstGeom prst="rect">
            <a:avLst/>
          </a:prstGeom>
          <a:solidFill>
            <a:srgbClr val="FFFFFF"/>
          </a:solidFill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algn="l"/>
            <a:r>
              <a:rPr lang="en-US" sz="100"/>
              <a:t> </a:t>
            </a:r>
          </a:p>
        </p:txBody>
      </p:sp>
      <p:pic>
        <p:nvPicPr>
          <p:cNvPr id="163" name="Image.jpg"/>
          <p:cNvPicPr/>
          <p:nvPr/>
        </p:nvPicPr>
        <p:blipFill>
          <a:blip r:embed="rId2"/>
          <a:stretch>
            <a:fillRect/>
          </a:stretch>
        </p:blipFill>
        <p:spPr>
          <a:xfrm>
            <a:off x="3039110" y="2895600"/>
            <a:ext cx="3727450" cy="2831465"/>
          </a:xfrm>
          <a:prstGeom prst="rect">
            <a:avLst/>
          </a:prstGeom>
        </p:spPr>
      </p:pic>
      <p:pic>
        <p:nvPicPr>
          <p:cNvPr id="165" name="Image.jpg"/>
          <p:cNvPicPr/>
          <p:nvPr/>
        </p:nvPicPr>
        <p:blipFill>
          <a:blip r:embed="rId3"/>
          <a:stretch>
            <a:fillRect/>
          </a:stretch>
        </p:blipFill>
        <p:spPr>
          <a:xfrm>
            <a:off x="24130" y="5958840"/>
            <a:ext cx="9119870" cy="880745"/>
          </a:xfrm>
          <a:prstGeom prst="rect">
            <a:avLst/>
          </a:prstGeom>
        </p:spPr>
      </p:pic>
      <p:sp>
        <p:nvSpPr>
          <p:cNvPr id="156" name="Text Placeholder 155"/>
          <p:cNvSpPr>
            <a:spLocks noGrp="1"/>
          </p:cNvSpPr>
          <p:nvPr>
            <p:ph type="body" idx="10"/>
          </p:nvPr>
        </p:nvSpPr>
        <p:spPr>
          <a:xfrm>
            <a:off x="0" y="6102350"/>
            <a:ext cx="9144000" cy="17462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320040" marR="0" indent="0" algn="l">
              <a:lnSpc>
                <a:spcPct val="95999"/>
              </a:lnSpc>
              <a:spcAft>
                <a:spcPts val="0"/>
              </a:spcAft>
            </a:pPr>
            <a:r>
              <a:rPr lang="en-US" sz="1400" b="1" spc="-85">
                <a:solidFill>
                  <a:srgbClr val="FFFFFF"/>
                </a:solidFill>
                <a:latin typeface="Arial" panose="22635452340000000000" pitchFamily="2"/>
              </a:rPr>
              <a:t>Unit 4: </a:t>
            </a:r>
          </a:p>
        </p:txBody>
      </p:sp>
      <p:sp>
        <p:nvSpPr>
          <p:cNvPr id="157" name="Text Placeholder 156"/>
          <p:cNvSpPr>
            <a:spLocks noGrp="1"/>
          </p:cNvSpPr>
          <p:nvPr>
            <p:ph type="body" idx="10"/>
          </p:nvPr>
        </p:nvSpPr>
        <p:spPr>
          <a:xfrm>
            <a:off x="7668895" y="6327775"/>
            <a:ext cx="1475105" cy="30543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95999"/>
              </a:lnSpc>
              <a:spcAft>
                <a:spcPts val="900"/>
              </a:spcAft>
            </a:pPr>
            <a:r>
              <a:rPr lang="en-US" sz="1400" b="1" spc="-60">
                <a:solidFill>
                  <a:srgbClr val="FFFFFF"/>
                </a:solidFill>
                <a:latin typeface="Arial" panose="22635452340000000000" pitchFamily="2"/>
              </a:rPr>
              <a:t>Visual 4-13</a:t>
            </a:r>
            <a:r>
              <a:rPr lang="en-US" sz="100" b="1" spc="-60">
                <a:solidFill>
                  <a:srgbClr val="FFFFFF"/>
                </a:solidFill>
                <a:latin typeface="Arial" panose="22635452340000000000" pitchFamily="2"/>
              </a:rPr>
              <a:t> </a:t>
            </a:r>
          </a:p>
        </p:txBody>
      </p:sp>
      <p:sp>
        <p:nvSpPr>
          <p:cNvPr id="158" name="Text Placeholder 157"/>
          <p:cNvSpPr>
            <a:spLocks noGrp="1"/>
          </p:cNvSpPr>
          <p:nvPr>
            <p:ph type="body" idx="10"/>
          </p:nvPr>
        </p:nvSpPr>
        <p:spPr>
          <a:xfrm>
            <a:off x="0" y="6419215"/>
            <a:ext cx="5129530" cy="21399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r">
              <a:lnSpc>
                <a:spcPct val="95999"/>
              </a:lnSpc>
              <a:spcAft>
                <a:spcPts val="0"/>
              </a:spcAft>
            </a:pPr>
            <a:r>
              <a:rPr lang="en-US" sz="1400" b="1" spc="-50">
                <a:solidFill>
                  <a:srgbClr val="FFFFFF"/>
                </a:solidFill>
                <a:latin typeface="Arial" panose="22635452340000000000" pitchFamily="2"/>
              </a:rPr>
              <a:t>Division/Group Management and Personnel Management </a:t>
            </a:r>
          </a:p>
        </p:txBody>
      </p:sp>
      <p:sp>
        <p:nvSpPr>
          <p:cNvPr id="160" name="Text Placeholder 159"/>
          <p:cNvSpPr>
            <a:spLocks noGrp="1"/>
          </p:cNvSpPr>
          <p:nvPr>
            <p:ph type="body" idx="10"/>
          </p:nvPr>
        </p:nvSpPr>
        <p:spPr>
          <a:xfrm>
            <a:off x="484505" y="27305"/>
            <a:ext cx="8647430" cy="87439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297180" rIns="0" bIns="0" anchor="t"/>
          <a:lstStyle/>
          <a:p>
            <a:pPr marL="0" marR="0" indent="0" algn="l">
              <a:lnSpc>
                <a:spcPts val="3600"/>
              </a:lnSpc>
              <a:spcAft>
                <a:spcPts val="720"/>
              </a:spcAft>
            </a:pPr>
            <a:r>
              <a:rPr lang="en-US" sz="3350" b="1" spc="-80">
                <a:solidFill>
                  <a:srgbClr val="003366"/>
                </a:solidFill>
                <a:latin typeface="Arial Unicode MS" panose="22635452340000000000" pitchFamily="2"/>
              </a:rPr>
              <a:t>Division/Group Documentation Requirements </a:t>
            </a:r>
          </a:p>
        </p:txBody>
      </p:sp>
      <p:sp>
        <p:nvSpPr>
          <p:cNvPr id="161" name="Text Placeholder 160"/>
          <p:cNvSpPr>
            <a:spLocks noGrp="1"/>
          </p:cNvSpPr>
          <p:nvPr>
            <p:ph type="body" idx="10"/>
          </p:nvPr>
        </p:nvSpPr>
        <p:spPr>
          <a:xfrm>
            <a:off x="496570" y="901700"/>
            <a:ext cx="8635365" cy="199390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205740" rIns="0" bIns="0" anchor="t"/>
          <a:lstStyle/>
          <a:p>
            <a:pPr marL="0" marR="0" indent="0" algn="l">
              <a:lnSpc>
                <a:spcPts val="2700"/>
              </a:lnSpc>
              <a:spcAft>
                <a:spcPts val="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Equipment shift tickets </a:t>
            </a:r>
          </a:p>
          <a:p>
            <a:pPr marL="0" marR="0" indent="0" algn="l">
              <a:lnSpc>
                <a:spcPts val="2800"/>
              </a:lnSpc>
              <a:spcBef>
                <a:spcPts val="1260"/>
              </a:spcBef>
              <a:spcAft>
                <a:spcPts val="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Verification of pay documents </a:t>
            </a:r>
          </a:p>
          <a:p>
            <a:pPr marL="0" marR="0" indent="0" algn="l">
              <a:lnSpc>
                <a:spcPts val="2700"/>
              </a:lnSpc>
              <a:spcBef>
                <a:spcPts val="1080"/>
              </a:spcBef>
              <a:spcAft>
                <a:spcPts val="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Handout 4-1: Division/Group Documentation </a:t>
            </a:r>
          </a:p>
          <a:p>
            <a:pPr marL="320040" marR="0" indent="0" algn="l">
              <a:lnSpc>
                <a:spcPct val="95999"/>
              </a:lnSpc>
              <a:spcBef>
                <a:spcPts val="0"/>
              </a:spcBef>
              <a:spcAft>
                <a:spcPts val="360"/>
              </a:spcAft>
            </a:pP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Requirements </a:t>
            </a:r>
          </a:p>
        </p:txBody>
      </p:sp>
      <p:cxnSp>
        <p:nvCxnSpPr>
          <p:cNvPr id="166" name="Straight Connector 165"/>
          <p:cNvCxnSpPr/>
          <p:nvPr/>
        </p:nvCxnSpPr>
        <p:spPr>
          <a:xfrm>
            <a:off x="457200" y="914400"/>
            <a:ext cx="8233410" cy="0"/>
          </a:xfrm>
          <a:prstGeom prst="line">
            <a:avLst/>
          </a:prstGeom>
          <a:ln w="24130" cmpd="sng">
            <a:solidFill>
              <a:srgbClr val="203958"/>
            </a:solidFill>
          </a:ln>
        </p:spPr>
      </p:cxnSp>
      <p:cxnSp>
        <p:nvCxnSpPr>
          <p:cNvPr id="167" name="Straight Connector 166"/>
          <p:cNvCxnSpPr/>
          <p:nvPr/>
        </p:nvCxnSpPr>
        <p:spPr>
          <a:xfrm>
            <a:off x="27305" y="27305"/>
            <a:ext cx="9104630" cy="0"/>
          </a:xfrm>
          <a:prstGeom prst="line">
            <a:avLst/>
          </a:prstGeom>
          <a:ln w="18415" cmpd="sng">
            <a:solidFill>
              <a:srgbClr val="4D4D4C"/>
            </a:solidFill>
          </a:ln>
        </p:spPr>
      </p:cxnSp>
      <p:cxnSp>
        <p:nvCxnSpPr>
          <p:cNvPr id="168" name="Straight Connector 167"/>
          <p:cNvCxnSpPr/>
          <p:nvPr/>
        </p:nvCxnSpPr>
        <p:spPr>
          <a:xfrm>
            <a:off x="27305" y="27305"/>
            <a:ext cx="0" cy="5699760"/>
          </a:xfrm>
          <a:prstGeom prst="line">
            <a:avLst/>
          </a:prstGeom>
          <a:ln w="18415" cmpd="sng">
            <a:solidFill>
              <a:srgbClr val="4D4D4C"/>
            </a:solidFill>
          </a:ln>
        </p:spPr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6A3A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Text Placeholder 174"/>
          <p:cNvSpPr>
            <a:spLocks noGrp="1"/>
          </p:cNvSpPr>
          <p:nvPr>
            <p:ph type="body" idx="10"/>
          </p:nvPr>
        </p:nvSpPr>
        <p:spPr>
          <a:xfrm>
            <a:off x="8890" y="8890"/>
            <a:ext cx="9135110" cy="6842760"/>
          </a:xfrm>
          <a:prstGeom prst="rect">
            <a:avLst/>
          </a:prstGeom>
          <a:solidFill>
            <a:srgbClr val="96A3AF"/>
          </a:solidFill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algn="l"/>
            <a:r>
              <a:rPr lang="en-US" sz="100"/>
              <a:t> </a:t>
            </a:r>
          </a:p>
        </p:txBody>
      </p:sp>
      <p:pic>
        <p:nvPicPr>
          <p:cNvPr id="177" name="Image.jpg"/>
          <p:cNvPicPr/>
          <p:nvPr/>
        </p:nvPicPr>
        <p:blipFill>
          <a:blip r:embed="rId2"/>
          <a:stretch>
            <a:fillRect/>
          </a:stretch>
        </p:blipFill>
        <p:spPr>
          <a:xfrm>
            <a:off x="8890" y="8890"/>
            <a:ext cx="9135110" cy="6842760"/>
          </a:xfrm>
          <a:prstGeom prst="rect">
            <a:avLst/>
          </a:prstGeom>
        </p:spPr>
      </p:pic>
      <p:sp>
        <p:nvSpPr>
          <p:cNvPr id="171" name="Text Placeholder 170"/>
          <p:cNvSpPr>
            <a:spLocks noGrp="1"/>
          </p:cNvSpPr>
          <p:nvPr>
            <p:ph type="body" idx="10"/>
          </p:nvPr>
        </p:nvSpPr>
        <p:spPr>
          <a:xfrm>
            <a:off x="0" y="345440"/>
            <a:ext cx="9144000" cy="53086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457200" marR="0" indent="0" algn="l">
              <a:lnSpc>
                <a:spcPts val="3100"/>
              </a:lnSpc>
              <a:spcAft>
                <a:spcPts val="0"/>
              </a:spcAft>
            </a:pPr>
            <a:r>
              <a:rPr lang="en-US" sz="2950" b="1" spc="-165">
                <a:solidFill>
                  <a:srgbClr val="003366"/>
                </a:solidFill>
                <a:latin typeface="Arial Unicode MS" panose="22635452340000000000" pitchFamily="2"/>
              </a:rPr>
              <a:t>Division/Group Documentation Requirements (cont.) </a:t>
            </a:r>
          </a:p>
        </p:txBody>
      </p:sp>
      <p:sp>
        <p:nvSpPr>
          <p:cNvPr id="172" name="Text Placeholder 171"/>
          <p:cNvSpPr>
            <a:spLocks noGrp="1"/>
          </p:cNvSpPr>
          <p:nvPr>
            <p:ph type="body" idx="10"/>
          </p:nvPr>
        </p:nvSpPr>
        <p:spPr>
          <a:xfrm>
            <a:off x="0" y="6102350"/>
            <a:ext cx="9144000" cy="17462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320040" marR="0" indent="0" algn="l">
              <a:lnSpc>
                <a:spcPct val="95999"/>
              </a:lnSpc>
              <a:spcAft>
                <a:spcPts val="0"/>
              </a:spcAft>
            </a:pPr>
            <a:r>
              <a:rPr lang="en-US" sz="1400" b="1" spc="-85">
                <a:solidFill>
                  <a:srgbClr val="FFFFFF"/>
                </a:solidFill>
                <a:latin typeface="Arial" panose="22635452340000000000" pitchFamily="2"/>
              </a:rPr>
              <a:t>Unit 4: </a:t>
            </a:r>
          </a:p>
        </p:txBody>
      </p:sp>
      <p:sp>
        <p:nvSpPr>
          <p:cNvPr id="173" name="Text Placeholder 172"/>
          <p:cNvSpPr>
            <a:spLocks noGrp="1"/>
          </p:cNvSpPr>
          <p:nvPr>
            <p:ph type="body" idx="10"/>
          </p:nvPr>
        </p:nvSpPr>
        <p:spPr>
          <a:xfrm>
            <a:off x="7668895" y="6327775"/>
            <a:ext cx="1475105" cy="30543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95999"/>
              </a:lnSpc>
              <a:spcAft>
                <a:spcPts val="900"/>
              </a:spcAft>
            </a:pPr>
            <a:r>
              <a:rPr lang="en-US" sz="1400" b="1" spc="-60">
                <a:solidFill>
                  <a:srgbClr val="FFFFFF"/>
                </a:solidFill>
                <a:latin typeface="Arial" panose="22635452340000000000" pitchFamily="2"/>
              </a:rPr>
              <a:t>Visual 4-15</a:t>
            </a:r>
            <a:r>
              <a:rPr lang="en-US" sz="100" b="1" spc="-60">
                <a:solidFill>
                  <a:srgbClr val="FFFFFF"/>
                </a:solidFill>
                <a:latin typeface="Arial" panose="22635452340000000000" pitchFamily="2"/>
              </a:rPr>
              <a:t> </a:t>
            </a:r>
          </a:p>
        </p:txBody>
      </p:sp>
      <p:sp>
        <p:nvSpPr>
          <p:cNvPr id="174" name="Text Placeholder 173"/>
          <p:cNvSpPr>
            <a:spLocks noGrp="1"/>
          </p:cNvSpPr>
          <p:nvPr>
            <p:ph type="body" idx="10"/>
          </p:nvPr>
        </p:nvSpPr>
        <p:spPr>
          <a:xfrm>
            <a:off x="0" y="6419215"/>
            <a:ext cx="5129530" cy="21399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r">
              <a:lnSpc>
                <a:spcPct val="95999"/>
              </a:lnSpc>
              <a:spcAft>
                <a:spcPts val="0"/>
              </a:spcAft>
            </a:pPr>
            <a:r>
              <a:rPr lang="en-US" sz="1400" b="1" spc="-50">
                <a:solidFill>
                  <a:srgbClr val="FFFFFF"/>
                </a:solidFill>
                <a:latin typeface="Arial" panose="22635452340000000000" pitchFamily="2"/>
              </a:rPr>
              <a:t>Division/Group Management and Personnel Management </a:t>
            </a:r>
          </a:p>
        </p:txBody>
      </p:sp>
      <p:sp>
        <p:nvSpPr>
          <p:cNvPr id="178" name="Text Placeholder 177"/>
          <p:cNvSpPr>
            <a:spLocks noGrp="1"/>
          </p:cNvSpPr>
          <p:nvPr>
            <p:ph type="body" idx="10"/>
          </p:nvPr>
        </p:nvSpPr>
        <p:spPr>
          <a:xfrm>
            <a:off x="481330" y="396240"/>
            <a:ext cx="8223885" cy="44577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ctr">
              <a:lnSpc>
                <a:spcPts val="3200"/>
              </a:lnSpc>
              <a:spcAft>
                <a:spcPts val="180"/>
              </a:spcAft>
            </a:pPr>
            <a:endParaRPr lang="en-US" sz="2950" b="1" spc="-165" dirty="0">
              <a:solidFill>
                <a:srgbClr val="003366"/>
              </a:solidFill>
              <a:latin typeface="Arial Unicode MS" panose="22635452340000000000" pitchFamily="2"/>
            </a:endParaRPr>
          </a:p>
        </p:txBody>
      </p:sp>
      <p:sp>
        <p:nvSpPr>
          <p:cNvPr id="179" name="Text Placeholder 178"/>
          <p:cNvSpPr>
            <a:spLocks noGrp="1"/>
          </p:cNvSpPr>
          <p:nvPr>
            <p:ph type="body" idx="10"/>
          </p:nvPr>
        </p:nvSpPr>
        <p:spPr>
          <a:xfrm>
            <a:off x="496570" y="1176020"/>
            <a:ext cx="7815580" cy="89344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ts val="2700"/>
              </a:lnSpc>
              <a:spcAft>
                <a:spcPts val="0"/>
              </a:spcAft>
            </a:pPr>
            <a:r>
              <a:rPr lang="en-US" sz="2350" spc="0" dirty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 dirty="0">
                <a:solidFill>
                  <a:srgbClr val="003366"/>
                </a:solidFill>
                <a:latin typeface="Arial" panose="22635452340000000000" pitchFamily="2"/>
              </a:rPr>
              <a:t>Equipment inspection forms </a:t>
            </a:r>
          </a:p>
          <a:p>
            <a:pPr marL="0" marR="0" indent="0" algn="ctr">
              <a:lnSpc>
                <a:spcPts val="2800"/>
              </a:lnSpc>
              <a:spcBef>
                <a:spcPts val="900"/>
              </a:spcBef>
              <a:spcAft>
                <a:spcPts val="360"/>
              </a:spcAft>
            </a:pPr>
            <a:r>
              <a:rPr lang="en-US" sz="2350" spc="-20" dirty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-20" dirty="0">
                <a:solidFill>
                  <a:srgbClr val="003366"/>
                </a:solidFill>
                <a:latin typeface="Arial" panose="22635452340000000000" pitchFamily="2"/>
              </a:rPr>
              <a:t>Damage assessment and inspection documentation </a:t>
            </a:r>
          </a:p>
        </p:txBody>
      </p:sp>
      <p:sp>
        <p:nvSpPr>
          <p:cNvPr id="180" name="Text Placeholder 179"/>
          <p:cNvSpPr>
            <a:spLocks noGrp="1"/>
          </p:cNvSpPr>
          <p:nvPr>
            <p:ph type="body" idx="10"/>
          </p:nvPr>
        </p:nvSpPr>
        <p:spPr>
          <a:xfrm>
            <a:off x="332105" y="6102350"/>
            <a:ext cx="524510" cy="17462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81599"/>
              </a:lnSpc>
              <a:spcAft>
                <a:spcPts val="0"/>
              </a:spcAft>
            </a:pPr>
            <a:r>
              <a:rPr lang="en-US" sz="1400" b="1" spc="-85">
                <a:solidFill>
                  <a:srgbClr val="FFFFFF"/>
                </a:solidFill>
                <a:latin typeface="Arial" panose="22635452340000000000" pitchFamily="2"/>
              </a:rPr>
              <a:t>Unit 4: </a:t>
            </a:r>
          </a:p>
        </p:txBody>
      </p:sp>
      <p:sp>
        <p:nvSpPr>
          <p:cNvPr id="181" name="Text Placeholder 180"/>
          <p:cNvSpPr>
            <a:spLocks noGrp="1"/>
          </p:cNvSpPr>
          <p:nvPr>
            <p:ph type="body" idx="10"/>
          </p:nvPr>
        </p:nvSpPr>
        <p:spPr>
          <a:xfrm>
            <a:off x="332105" y="6419215"/>
            <a:ext cx="4797425" cy="21399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95999"/>
              </a:lnSpc>
              <a:spcAft>
                <a:spcPts val="0"/>
              </a:spcAft>
            </a:pPr>
            <a:r>
              <a:rPr lang="en-US" sz="1400" b="1" spc="-50">
                <a:solidFill>
                  <a:srgbClr val="FFFFFF"/>
                </a:solidFill>
                <a:latin typeface="Arial" panose="22635452340000000000" pitchFamily="2"/>
              </a:rPr>
              <a:t>Division/Group Management and Personnel Management </a:t>
            </a:r>
          </a:p>
        </p:txBody>
      </p:sp>
      <p:sp>
        <p:nvSpPr>
          <p:cNvPr id="182" name="Text Placeholder 181"/>
          <p:cNvSpPr>
            <a:spLocks noGrp="1"/>
          </p:cNvSpPr>
          <p:nvPr>
            <p:ph type="body" idx="10"/>
          </p:nvPr>
        </p:nvSpPr>
        <p:spPr>
          <a:xfrm>
            <a:off x="7668895" y="6327775"/>
            <a:ext cx="926465" cy="17780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83519"/>
              </a:lnSpc>
              <a:spcAft>
                <a:spcPts val="0"/>
              </a:spcAft>
            </a:pPr>
            <a:r>
              <a:rPr lang="en-US" sz="1400" b="1" spc="-55">
                <a:solidFill>
                  <a:srgbClr val="FFFFFF"/>
                </a:solidFill>
                <a:latin typeface="Arial" panose="22635452340000000000" pitchFamily="2"/>
              </a:rPr>
              <a:t>Visual 4-14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6A3A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Text Placeholder 188"/>
          <p:cNvSpPr>
            <a:spLocks noGrp="1"/>
          </p:cNvSpPr>
          <p:nvPr>
            <p:ph type="body" idx="10"/>
          </p:nvPr>
        </p:nvSpPr>
        <p:spPr>
          <a:xfrm>
            <a:off x="8890" y="876300"/>
            <a:ext cx="9135110" cy="5226050"/>
          </a:xfrm>
          <a:prstGeom prst="rect">
            <a:avLst/>
          </a:prstGeom>
          <a:solidFill>
            <a:srgbClr val="96A3AF"/>
          </a:solidFill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algn="l"/>
            <a:r>
              <a:rPr lang="en-US" sz="100"/>
              <a:t> </a:t>
            </a:r>
          </a:p>
        </p:txBody>
      </p:sp>
      <p:pic>
        <p:nvPicPr>
          <p:cNvPr id="191" name="Image.jpg"/>
          <p:cNvPicPr/>
          <p:nvPr/>
        </p:nvPicPr>
        <p:blipFill>
          <a:blip r:embed="rId2"/>
          <a:stretch>
            <a:fillRect/>
          </a:stretch>
        </p:blipFill>
        <p:spPr>
          <a:xfrm>
            <a:off x="8890" y="8890"/>
            <a:ext cx="9135110" cy="6842760"/>
          </a:xfrm>
          <a:prstGeom prst="rect">
            <a:avLst/>
          </a:prstGeom>
        </p:spPr>
      </p:pic>
      <p:sp>
        <p:nvSpPr>
          <p:cNvPr id="185" name="Text Placeholder 184"/>
          <p:cNvSpPr>
            <a:spLocks noGrp="1"/>
          </p:cNvSpPr>
          <p:nvPr>
            <p:ph type="body" idx="10"/>
          </p:nvPr>
        </p:nvSpPr>
        <p:spPr>
          <a:xfrm>
            <a:off x="0" y="345440"/>
            <a:ext cx="9144000" cy="53086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457200" marR="0" indent="0" algn="l">
              <a:lnSpc>
                <a:spcPts val="3100"/>
              </a:lnSpc>
              <a:spcAft>
                <a:spcPts val="0"/>
              </a:spcAft>
            </a:pPr>
            <a:r>
              <a:rPr lang="en-US" sz="2950" b="1" spc="-165">
                <a:solidFill>
                  <a:srgbClr val="003366"/>
                </a:solidFill>
                <a:latin typeface="Arial Unicode MS" panose="22635452340000000000" pitchFamily="2"/>
              </a:rPr>
              <a:t>Division/Group Documentation Requirements (cont.) </a:t>
            </a:r>
          </a:p>
        </p:txBody>
      </p:sp>
      <p:sp>
        <p:nvSpPr>
          <p:cNvPr id="186" name="Text Placeholder 185"/>
          <p:cNvSpPr>
            <a:spLocks noGrp="1"/>
          </p:cNvSpPr>
          <p:nvPr>
            <p:ph type="body" idx="10"/>
          </p:nvPr>
        </p:nvSpPr>
        <p:spPr>
          <a:xfrm>
            <a:off x="0" y="6102350"/>
            <a:ext cx="9144000" cy="17462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320040" marR="0" indent="0" algn="l">
              <a:lnSpc>
                <a:spcPct val="95999"/>
              </a:lnSpc>
              <a:spcAft>
                <a:spcPts val="0"/>
              </a:spcAft>
            </a:pPr>
            <a:r>
              <a:rPr lang="en-US" sz="1400" b="1" spc="-85">
                <a:solidFill>
                  <a:srgbClr val="FFFFFF"/>
                </a:solidFill>
                <a:latin typeface="Arial" panose="22635452340000000000" pitchFamily="2"/>
              </a:rPr>
              <a:t>Unit 4: </a:t>
            </a:r>
          </a:p>
        </p:txBody>
      </p:sp>
      <p:sp>
        <p:nvSpPr>
          <p:cNvPr id="187" name="Text Placeholder 186"/>
          <p:cNvSpPr>
            <a:spLocks noGrp="1"/>
          </p:cNvSpPr>
          <p:nvPr>
            <p:ph type="body" idx="10"/>
          </p:nvPr>
        </p:nvSpPr>
        <p:spPr>
          <a:xfrm>
            <a:off x="7668895" y="6327775"/>
            <a:ext cx="1475105" cy="30543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95999"/>
              </a:lnSpc>
              <a:spcAft>
                <a:spcPts val="900"/>
              </a:spcAft>
            </a:pPr>
            <a:r>
              <a:rPr lang="en-US" sz="1400" b="1" spc="-60">
                <a:solidFill>
                  <a:srgbClr val="FFFFFF"/>
                </a:solidFill>
                <a:latin typeface="Arial" panose="22635452340000000000" pitchFamily="2"/>
              </a:rPr>
              <a:t>Visual 4-15</a:t>
            </a:r>
            <a:r>
              <a:rPr lang="en-US" sz="100" b="1" spc="-60">
                <a:solidFill>
                  <a:srgbClr val="FFFFFF"/>
                </a:solidFill>
                <a:latin typeface="Arial" panose="22635452340000000000" pitchFamily="2"/>
              </a:rPr>
              <a:t> </a:t>
            </a:r>
          </a:p>
        </p:txBody>
      </p:sp>
      <p:sp>
        <p:nvSpPr>
          <p:cNvPr id="188" name="Text Placeholder 187"/>
          <p:cNvSpPr>
            <a:spLocks noGrp="1"/>
          </p:cNvSpPr>
          <p:nvPr>
            <p:ph type="body" idx="10"/>
          </p:nvPr>
        </p:nvSpPr>
        <p:spPr>
          <a:xfrm>
            <a:off x="0" y="6419215"/>
            <a:ext cx="5129530" cy="21399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r">
              <a:lnSpc>
                <a:spcPct val="95999"/>
              </a:lnSpc>
              <a:spcAft>
                <a:spcPts val="0"/>
              </a:spcAft>
            </a:pPr>
            <a:r>
              <a:rPr lang="en-US" sz="1400" b="1" spc="-50">
                <a:solidFill>
                  <a:srgbClr val="FFFFFF"/>
                </a:solidFill>
                <a:latin typeface="Arial" panose="22635452340000000000" pitchFamily="2"/>
              </a:rPr>
              <a:t>Division/Group Management and Personnel Management </a:t>
            </a:r>
          </a:p>
        </p:txBody>
      </p:sp>
      <p:sp>
        <p:nvSpPr>
          <p:cNvPr id="192" name="Text Placeholder 191"/>
          <p:cNvSpPr>
            <a:spLocks noGrp="1"/>
          </p:cNvSpPr>
          <p:nvPr>
            <p:ph type="body" idx="10"/>
          </p:nvPr>
        </p:nvSpPr>
        <p:spPr>
          <a:xfrm>
            <a:off x="496570" y="1176020"/>
            <a:ext cx="2255520" cy="89344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ctr">
              <a:lnSpc>
                <a:spcPts val="2300"/>
              </a:lnSpc>
              <a:spcAft>
                <a:spcPts val="0"/>
              </a:spcAft>
            </a:pPr>
            <a:r>
              <a:rPr lang="en-US" sz="2350" spc="-5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-5">
                <a:solidFill>
                  <a:srgbClr val="003366"/>
                </a:solidFill>
                <a:latin typeface="Arial" panose="22635452340000000000" pitchFamily="2"/>
              </a:rPr>
              <a:t>ICS Form 214 </a:t>
            </a:r>
          </a:p>
          <a:p>
            <a:pPr marL="0" marR="0" indent="0" algn="l">
              <a:lnSpc>
                <a:spcPts val="2800"/>
              </a:lnSpc>
              <a:spcBef>
                <a:spcPts val="1260"/>
              </a:spcBef>
              <a:spcAft>
                <a:spcPts val="36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Signing PTB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7A3A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Text Placeholder 198"/>
          <p:cNvSpPr>
            <a:spLocks noGrp="1"/>
          </p:cNvSpPr>
          <p:nvPr>
            <p:ph type="body" idx="10"/>
          </p:nvPr>
        </p:nvSpPr>
        <p:spPr>
          <a:xfrm>
            <a:off x="8890" y="8890"/>
            <a:ext cx="9135110" cy="6842760"/>
          </a:xfrm>
          <a:prstGeom prst="rect">
            <a:avLst/>
          </a:prstGeom>
          <a:solidFill>
            <a:srgbClr val="97A3AF"/>
          </a:solidFill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algn="l"/>
            <a:r>
              <a:rPr lang="en-US" sz="100"/>
              <a:t> </a:t>
            </a:r>
          </a:p>
        </p:txBody>
      </p:sp>
      <p:pic>
        <p:nvPicPr>
          <p:cNvPr id="201" name="Image.jpg"/>
          <p:cNvPicPr/>
          <p:nvPr/>
        </p:nvPicPr>
        <p:blipFill>
          <a:blip r:embed="rId2"/>
          <a:stretch>
            <a:fillRect/>
          </a:stretch>
        </p:blipFill>
        <p:spPr>
          <a:xfrm>
            <a:off x="8890" y="8890"/>
            <a:ext cx="9135110" cy="6842760"/>
          </a:xfrm>
          <a:prstGeom prst="rect">
            <a:avLst/>
          </a:prstGeom>
        </p:spPr>
      </p:pic>
      <p:sp>
        <p:nvSpPr>
          <p:cNvPr id="195" name="Text Placeholder 194"/>
          <p:cNvSpPr>
            <a:spLocks noGrp="1"/>
          </p:cNvSpPr>
          <p:nvPr>
            <p:ph type="body" idx="10"/>
          </p:nvPr>
        </p:nvSpPr>
        <p:spPr>
          <a:xfrm>
            <a:off x="0" y="345440"/>
            <a:ext cx="9144000" cy="53086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457200" marR="0" indent="0" algn="l">
              <a:lnSpc>
                <a:spcPts val="3100"/>
              </a:lnSpc>
              <a:spcAft>
                <a:spcPts val="0"/>
              </a:spcAft>
            </a:pPr>
            <a:r>
              <a:rPr lang="en-US" sz="2950" b="1" spc="-165">
                <a:solidFill>
                  <a:srgbClr val="003366"/>
                </a:solidFill>
                <a:latin typeface="Arial Unicode MS" panose="22635452340000000000" pitchFamily="2"/>
              </a:rPr>
              <a:t>Division/Group Documentation Requirements (cont.) </a:t>
            </a:r>
          </a:p>
        </p:txBody>
      </p:sp>
      <p:sp>
        <p:nvSpPr>
          <p:cNvPr id="196" name="Text Placeholder 195"/>
          <p:cNvSpPr>
            <a:spLocks noGrp="1"/>
          </p:cNvSpPr>
          <p:nvPr>
            <p:ph type="body" idx="10"/>
          </p:nvPr>
        </p:nvSpPr>
        <p:spPr>
          <a:xfrm>
            <a:off x="0" y="6102350"/>
            <a:ext cx="9144000" cy="17462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320040" marR="0" indent="0" algn="l">
              <a:lnSpc>
                <a:spcPct val="95999"/>
              </a:lnSpc>
              <a:spcAft>
                <a:spcPts val="0"/>
              </a:spcAft>
            </a:pPr>
            <a:r>
              <a:rPr lang="en-US" sz="1400" b="1" spc="-85">
                <a:solidFill>
                  <a:srgbClr val="FFFFFF"/>
                </a:solidFill>
                <a:latin typeface="Arial" panose="22635452340000000000" pitchFamily="2"/>
              </a:rPr>
              <a:t>Unit 4: </a:t>
            </a:r>
          </a:p>
        </p:txBody>
      </p:sp>
      <p:sp>
        <p:nvSpPr>
          <p:cNvPr id="197" name="Text Placeholder 196"/>
          <p:cNvSpPr>
            <a:spLocks noGrp="1"/>
          </p:cNvSpPr>
          <p:nvPr>
            <p:ph type="body" idx="10"/>
          </p:nvPr>
        </p:nvSpPr>
        <p:spPr>
          <a:xfrm>
            <a:off x="7668895" y="6327775"/>
            <a:ext cx="1475105" cy="30543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95999"/>
              </a:lnSpc>
              <a:spcAft>
                <a:spcPts val="900"/>
              </a:spcAft>
            </a:pPr>
            <a:r>
              <a:rPr lang="en-US" sz="1400" b="1" spc="-60">
                <a:solidFill>
                  <a:srgbClr val="FFFFFF"/>
                </a:solidFill>
                <a:latin typeface="Arial" panose="22635452340000000000" pitchFamily="2"/>
              </a:rPr>
              <a:t>Visual 4-15</a:t>
            </a:r>
            <a:r>
              <a:rPr lang="en-US" sz="100" b="1" spc="-60">
                <a:solidFill>
                  <a:srgbClr val="FFFFFF"/>
                </a:solidFill>
                <a:latin typeface="Arial" panose="22635452340000000000" pitchFamily="2"/>
              </a:rPr>
              <a:t> </a:t>
            </a:r>
          </a:p>
        </p:txBody>
      </p:sp>
      <p:sp>
        <p:nvSpPr>
          <p:cNvPr id="198" name="Text Placeholder 197"/>
          <p:cNvSpPr>
            <a:spLocks noGrp="1"/>
          </p:cNvSpPr>
          <p:nvPr>
            <p:ph type="body" idx="10"/>
          </p:nvPr>
        </p:nvSpPr>
        <p:spPr>
          <a:xfrm>
            <a:off x="0" y="6419215"/>
            <a:ext cx="5129530" cy="21399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r">
              <a:lnSpc>
                <a:spcPct val="95999"/>
              </a:lnSpc>
              <a:spcAft>
                <a:spcPts val="0"/>
              </a:spcAft>
            </a:pPr>
            <a:r>
              <a:rPr lang="en-US" sz="1400" b="1" spc="-50">
                <a:solidFill>
                  <a:srgbClr val="FFFFFF"/>
                </a:solidFill>
                <a:latin typeface="Arial" panose="22635452340000000000" pitchFamily="2"/>
              </a:rPr>
              <a:t>Division/Group Management and Personnel Management </a:t>
            </a:r>
          </a:p>
        </p:txBody>
      </p:sp>
      <p:sp>
        <p:nvSpPr>
          <p:cNvPr id="202" name="Text Placeholder 201"/>
          <p:cNvSpPr>
            <a:spLocks noGrp="1"/>
          </p:cNvSpPr>
          <p:nvPr>
            <p:ph type="body" idx="10"/>
          </p:nvPr>
        </p:nvSpPr>
        <p:spPr>
          <a:xfrm>
            <a:off x="365125" y="6849745"/>
            <a:ext cx="8223885" cy="44577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ctr">
              <a:lnSpc>
                <a:spcPts val="3200"/>
              </a:lnSpc>
              <a:spcAft>
                <a:spcPts val="180"/>
              </a:spcAft>
            </a:pPr>
            <a:r>
              <a:rPr lang="en-US" sz="2950" b="1" spc="-165" dirty="0">
                <a:solidFill>
                  <a:srgbClr val="013366"/>
                </a:solidFill>
                <a:latin typeface="Arial Unicode MS" panose="22635452340000000000" pitchFamily="2"/>
              </a:rPr>
              <a:t>Division/Group Documentation Requirements (cont.) </a:t>
            </a:r>
          </a:p>
        </p:txBody>
      </p:sp>
      <p:sp>
        <p:nvSpPr>
          <p:cNvPr id="203" name="Text Placeholder 202"/>
          <p:cNvSpPr>
            <a:spLocks noGrp="1"/>
          </p:cNvSpPr>
          <p:nvPr>
            <p:ph type="body" idx="10"/>
          </p:nvPr>
        </p:nvSpPr>
        <p:spPr>
          <a:xfrm>
            <a:off x="496570" y="1179195"/>
            <a:ext cx="2740660" cy="89027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ts val="2300"/>
              </a:lnSpc>
              <a:spcAft>
                <a:spcPts val="0"/>
              </a:spcAft>
            </a:pPr>
            <a:r>
              <a:rPr lang="en-US" sz="2350" spc="0">
                <a:solidFill>
                  <a:srgbClr val="01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13366"/>
                </a:solidFill>
                <a:latin typeface="Arial" panose="22635452340000000000" pitchFamily="2"/>
              </a:rPr>
              <a:t>Evaluations </a:t>
            </a:r>
          </a:p>
          <a:p>
            <a:pPr marL="0" marR="0" indent="0" algn="ctr">
              <a:lnSpc>
                <a:spcPts val="2800"/>
              </a:lnSpc>
              <a:spcBef>
                <a:spcPts val="1260"/>
              </a:spcBef>
              <a:spcAft>
                <a:spcPts val="360"/>
              </a:spcAft>
            </a:pPr>
            <a:r>
              <a:rPr lang="en-US" sz="2350" spc="-15">
                <a:solidFill>
                  <a:srgbClr val="01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-15">
                <a:solidFill>
                  <a:srgbClr val="013366"/>
                </a:solidFill>
                <a:latin typeface="Arial" panose="22635452340000000000" pitchFamily="2"/>
              </a:rPr>
              <a:t>Debriefing forms </a:t>
            </a:r>
          </a:p>
        </p:txBody>
      </p:sp>
      <p:sp>
        <p:nvSpPr>
          <p:cNvPr id="204" name="Text Placeholder 203"/>
          <p:cNvSpPr>
            <a:spLocks noGrp="1"/>
          </p:cNvSpPr>
          <p:nvPr>
            <p:ph type="body" idx="10"/>
          </p:nvPr>
        </p:nvSpPr>
        <p:spPr>
          <a:xfrm>
            <a:off x="310496" y="5713976"/>
            <a:ext cx="524510" cy="17462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81599"/>
              </a:lnSpc>
              <a:spcAft>
                <a:spcPts val="0"/>
              </a:spcAft>
            </a:pPr>
            <a:r>
              <a:rPr lang="en-US" sz="1400" b="1" spc="-85" dirty="0">
                <a:solidFill>
                  <a:srgbClr val="FFFFFF"/>
                </a:solidFill>
                <a:latin typeface="Arial" panose="22635452340000000000" pitchFamily="2"/>
              </a:rPr>
              <a:t>Unit 4: </a:t>
            </a:r>
          </a:p>
        </p:txBody>
      </p:sp>
      <p:sp>
        <p:nvSpPr>
          <p:cNvPr id="205" name="Text Placeholder 204"/>
          <p:cNvSpPr>
            <a:spLocks noGrp="1"/>
          </p:cNvSpPr>
          <p:nvPr>
            <p:ph type="body" idx="10"/>
          </p:nvPr>
        </p:nvSpPr>
        <p:spPr>
          <a:xfrm>
            <a:off x="332105" y="5638801"/>
            <a:ext cx="6525895" cy="99441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95999"/>
              </a:lnSpc>
              <a:spcAft>
                <a:spcPts val="0"/>
              </a:spcAft>
            </a:pPr>
            <a:r>
              <a:rPr lang="en-US" sz="1400" b="1" spc="-50" dirty="0">
                <a:solidFill>
                  <a:srgbClr val="FFFFFF"/>
                </a:solidFill>
                <a:latin typeface="Arial" panose="22635452340000000000" pitchFamily="2"/>
              </a:rPr>
              <a:t>Division/Group Management and Personnel Management </a:t>
            </a:r>
          </a:p>
        </p:txBody>
      </p:sp>
      <p:sp>
        <p:nvSpPr>
          <p:cNvPr id="206" name="Text Placeholder 205"/>
          <p:cNvSpPr>
            <a:spLocks noGrp="1"/>
          </p:cNvSpPr>
          <p:nvPr>
            <p:ph type="body" idx="10"/>
          </p:nvPr>
        </p:nvSpPr>
        <p:spPr>
          <a:xfrm>
            <a:off x="7668895" y="6327775"/>
            <a:ext cx="920115" cy="17780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83519"/>
              </a:lnSpc>
              <a:spcAft>
                <a:spcPts val="0"/>
              </a:spcAft>
            </a:pPr>
            <a:r>
              <a:rPr lang="en-US" sz="1400" b="1" spc="-60">
                <a:solidFill>
                  <a:srgbClr val="FFFFFF"/>
                </a:solidFill>
                <a:latin typeface="Arial" panose="22635452340000000000" pitchFamily="2"/>
              </a:rPr>
              <a:t>Visual 4-16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6A3B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Text Placeholder 211"/>
          <p:cNvSpPr>
            <a:spLocks noGrp="1"/>
          </p:cNvSpPr>
          <p:nvPr>
            <p:ph type="body" idx="10"/>
          </p:nvPr>
        </p:nvSpPr>
        <p:spPr>
          <a:xfrm>
            <a:off x="8890" y="8890"/>
            <a:ext cx="9135110" cy="6842760"/>
          </a:xfrm>
          <a:prstGeom prst="rect">
            <a:avLst/>
          </a:prstGeom>
          <a:solidFill>
            <a:srgbClr val="96A3B3"/>
          </a:solidFill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algn="l"/>
            <a:r>
              <a:rPr lang="en-US" sz="100"/>
              <a:t> </a:t>
            </a:r>
          </a:p>
        </p:txBody>
      </p:sp>
      <p:pic>
        <p:nvPicPr>
          <p:cNvPr id="214" name="Image.jpg"/>
          <p:cNvPicPr/>
          <p:nvPr/>
        </p:nvPicPr>
        <p:blipFill>
          <a:blip r:embed="rId2"/>
          <a:stretch>
            <a:fillRect/>
          </a:stretch>
        </p:blipFill>
        <p:spPr>
          <a:xfrm>
            <a:off x="8890" y="8890"/>
            <a:ext cx="9135110" cy="6842760"/>
          </a:xfrm>
          <a:prstGeom prst="rect">
            <a:avLst/>
          </a:prstGeom>
        </p:spPr>
      </p:pic>
      <p:sp>
        <p:nvSpPr>
          <p:cNvPr id="209" name="Text Placeholder 208"/>
          <p:cNvSpPr>
            <a:spLocks noGrp="1"/>
          </p:cNvSpPr>
          <p:nvPr>
            <p:ph type="body" idx="10"/>
          </p:nvPr>
        </p:nvSpPr>
        <p:spPr>
          <a:xfrm>
            <a:off x="12065" y="6102350"/>
            <a:ext cx="9119870" cy="17462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274320" marR="0" indent="0" algn="l">
              <a:lnSpc>
                <a:spcPct val="95999"/>
              </a:lnSpc>
              <a:spcAft>
                <a:spcPts val="0"/>
              </a:spcAft>
            </a:pPr>
            <a:r>
              <a:rPr lang="en-US" sz="1400" b="1" spc="-85">
                <a:solidFill>
                  <a:srgbClr val="FFFFFF"/>
                </a:solidFill>
                <a:latin typeface="Arial" panose="22635452340000000000" pitchFamily="2"/>
              </a:rPr>
              <a:t>Unit 4: </a:t>
            </a:r>
          </a:p>
        </p:txBody>
      </p:sp>
      <p:sp>
        <p:nvSpPr>
          <p:cNvPr id="210" name="Text Placeholder 209"/>
          <p:cNvSpPr>
            <a:spLocks noGrp="1"/>
          </p:cNvSpPr>
          <p:nvPr>
            <p:ph type="body" idx="10"/>
          </p:nvPr>
        </p:nvSpPr>
        <p:spPr>
          <a:xfrm>
            <a:off x="7656830" y="6327775"/>
            <a:ext cx="1475105" cy="30543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95999"/>
              </a:lnSpc>
              <a:spcAft>
                <a:spcPts val="900"/>
              </a:spcAft>
            </a:pPr>
            <a:r>
              <a:rPr lang="en-US" sz="1400" b="1" spc="-55">
                <a:solidFill>
                  <a:srgbClr val="FFFFFF"/>
                </a:solidFill>
                <a:latin typeface="Arial" panose="22635452340000000000" pitchFamily="2"/>
              </a:rPr>
              <a:t>Visual 4-34</a:t>
            </a:r>
            <a:r>
              <a:rPr lang="en-US" sz="100" b="1" spc="-55">
                <a:solidFill>
                  <a:srgbClr val="FFFFFF"/>
                </a:solidFill>
                <a:latin typeface="Arial" panose="22635452340000000000" pitchFamily="2"/>
              </a:rPr>
              <a:t> </a:t>
            </a:r>
          </a:p>
        </p:txBody>
      </p:sp>
      <p:sp>
        <p:nvSpPr>
          <p:cNvPr id="211" name="Text Placeholder 210"/>
          <p:cNvSpPr>
            <a:spLocks noGrp="1"/>
          </p:cNvSpPr>
          <p:nvPr>
            <p:ph type="body" idx="10"/>
          </p:nvPr>
        </p:nvSpPr>
        <p:spPr>
          <a:xfrm>
            <a:off x="12065" y="6419215"/>
            <a:ext cx="5105400" cy="21399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r">
              <a:lnSpc>
                <a:spcPct val="95999"/>
              </a:lnSpc>
              <a:spcAft>
                <a:spcPts val="0"/>
              </a:spcAft>
            </a:pPr>
            <a:r>
              <a:rPr lang="en-US" sz="1400" b="1" spc="-50">
                <a:solidFill>
                  <a:srgbClr val="FFFFFF"/>
                </a:solidFill>
                <a:latin typeface="Arial" panose="22635452340000000000" pitchFamily="2"/>
              </a:rPr>
              <a:t>Division/Group Management and Personnel Management </a:t>
            </a:r>
          </a:p>
        </p:txBody>
      </p:sp>
      <p:sp>
        <p:nvSpPr>
          <p:cNvPr id="215" name="Text Placeholder 214"/>
          <p:cNvSpPr>
            <a:spLocks noGrp="1"/>
          </p:cNvSpPr>
          <p:nvPr>
            <p:ph type="body" idx="10"/>
          </p:nvPr>
        </p:nvSpPr>
        <p:spPr>
          <a:xfrm>
            <a:off x="484505" y="405130"/>
            <a:ext cx="7580630" cy="43307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ctr">
              <a:lnSpc>
                <a:spcPts val="3100"/>
              </a:lnSpc>
              <a:spcAft>
                <a:spcPts val="0"/>
              </a:spcAft>
            </a:pPr>
            <a:r>
              <a:rPr lang="en-US" sz="3350" b="1" spc="-100">
                <a:solidFill>
                  <a:srgbClr val="003366"/>
                </a:solidFill>
                <a:latin typeface="Arial Unicode MS" panose="22635452340000000000" pitchFamily="2"/>
              </a:rPr>
              <a:t>Demobilization and Close-Out Procedures </a:t>
            </a:r>
          </a:p>
        </p:txBody>
      </p:sp>
      <p:sp>
        <p:nvSpPr>
          <p:cNvPr id="216" name="Text Placeholder 215"/>
          <p:cNvSpPr>
            <a:spLocks noGrp="1"/>
          </p:cNvSpPr>
          <p:nvPr>
            <p:ph type="body" idx="10"/>
          </p:nvPr>
        </p:nvSpPr>
        <p:spPr>
          <a:xfrm>
            <a:off x="496570" y="1176020"/>
            <a:ext cx="6659880" cy="66865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ctr">
              <a:lnSpc>
                <a:spcPts val="2700"/>
              </a:lnSpc>
              <a:spcAft>
                <a:spcPts val="0"/>
              </a:spcAft>
            </a:pPr>
            <a:r>
              <a:rPr lang="en-US" sz="2350" spc="-2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-20">
                <a:solidFill>
                  <a:srgbClr val="003366"/>
                </a:solidFill>
                <a:latin typeface="Arial" panose="22635452340000000000" pitchFamily="2"/>
              </a:rPr>
              <a:t>Coordinate operations to meet guidelines in </a:t>
            </a:r>
          </a:p>
          <a:p>
            <a:pPr marL="320040" marR="0" indent="0" algn="l">
              <a:lnSpc>
                <a:spcPct val="80639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Demobilization Plan </a:t>
            </a:r>
          </a:p>
        </p:txBody>
      </p:sp>
      <p:sp>
        <p:nvSpPr>
          <p:cNvPr id="217" name="Text Placeholder 216"/>
          <p:cNvSpPr>
            <a:spLocks noGrp="1"/>
          </p:cNvSpPr>
          <p:nvPr>
            <p:ph type="body" idx="10"/>
          </p:nvPr>
        </p:nvSpPr>
        <p:spPr>
          <a:xfrm>
            <a:off x="496570" y="2051050"/>
            <a:ext cx="6888480" cy="83502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ts val="2700"/>
              </a:lnSpc>
              <a:spcAft>
                <a:spcPts val="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Identify any excess resources </a:t>
            </a:r>
          </a:p>
          <a:p>
            <a:pPr marL="0" marR="0" indent="0" algn="ctr">
              <a:lnSpc>
                <a:spcPts val="2300"/>
              </a:lnSpc>
              <a:spcBef>
                <a:spcPts val="900"/>
              </a:spcBef>
              <a:spcAft>
                <a:spcPts val="360"/>
              </a:spcAft>
            </a:pPr>
            <a:r>
              <a:rPr lang="en-US" sz="2350" spc="-15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-15">
                <a:solidFill>
                  <a:srgbClr val="003366"/>
                </a:solidFill>
                <a:latin typeface="Arial" panose="22635452340000000000" pitchFamily="2"/>
              </a:rPr>
              <a:t>Consider cost versus effectiveness of excess </a:t>
            </a:r>
          </a:p>
        </p:txBody>
      </p:sp>
      <p:sp>
        <p:nvSpPr>
          <p:cNvPr id="218" name="Text Placeholder 217"/>
          <p:cNvSpPr>
            <a:spLocks noGrp="1"/>
          </p:cNvSpPr>
          <p:nvPr>
            <p:ph type="body" idx="10"/>
          </p:nvPr>
        </p:nvSpPr>
        <p:spPr>
          <a:xfrm>
            <a:off x="829310" y="2989580"/>
            <a:ext cx="1426210" cy="24511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ctr">
              <a:lnSpc>
                <a:spcPts val="1800"/>
              </a:lnSpc>
              <a:spcAft>
                <a:spcPts val="0"/>
              </a:spcAft>
            </a:pPr>
            <a:r>
              <a:rPr lang="en-US" sz="2400" b="1" spc="-45">
                <a:solidFill>
                  <a:srgbClr val="003366"/>
                </a:solidFill>
                <a:latin typeface="Arial" panose="22635452340000000000" pitchFamily="2"/>
              </a:rPr>
              <a:t>resources </a:t>
            </a:r>
          </a:p>
        </p:txBody>
      </p:sp>
      <p:sp>
        <p:nvSpPr>
          <p:cNvPr id="219" name="Text Placeholder 218"/>
          <p:cNvSpPr>
            <a:spLocks noGrp="1"/>
          </p:cNvSpPr>
          <p:nvPr>
            <p:ph type="body" idx="10"/>
          </p:nvPr>
        </p:nvSpPr>
        <p:spPr>
          <a:xfrm>
            <a:off x="496570" y="3441065"/>
            <a:ext cx="4133215" cy="32258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ctr">
              <a:lnSpc>
                <a:spcPts val="2300"/>
              </a:lnSpc>
              <a:spcAft>
                <a:spcPts val="0"/>
              </a:spcAft>
            </a:pPr>
            <a:r>
              <a:rPr lang="en-US" sz="2350" spc="-2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-20">
                <a:solidFill>
                  <a:srgbClr val="003366"/>
                </a:solidFill>
                <a:latin typeface="Arial" panose="22635452340000000000" pitchFamily="2"/>
              </a:rPr>
              <a:t>Provide info for Glide Path </a:t>
            </a:r>
          </a:p>
        </p:txBody>
      </p:sp>
      <p:sp>
        <p:nvSpPr>
          <p:cNvPr id="220" name="Text Placeholder 219"/>
          <p:cNvSpPr>
            <a:spLocks noGrp="1"/>
          </p:cNvSpPr>
          <p:nvPr>
            <p:ph type="body" idx="10"/>
          </p:nvPr>
        </p:nvSpPr>
        <p:spPr>
          <a:xfrm>
            <a:off x="332105" y="6102350"/>
            <a:ext cx="524510" cy="17462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81599"/>
              </a:lnSpc>
              <a:spcAft>
                <a:spcPts val="0"/>
              </a:spcAft>
            </a:pPr>
            <a:r>
              <a:rPr lang="en-US" sz="1400" b="1" spc="-85">
                <a:solidFill>
                  <a:srgbClr val="FFFFFF"/>
                </a:solidFill>
                <a:latin typeface="Arial" panose="22635452340000000000" pitchFamily="2"/>
              </a:rPr>
              <a:t>Unit 4: </a:t>
            </a:r>
          </a:p>
        </p:txBody>
      </p:sp>
      <p:sp>
        <p:nvSpPr>
          <p:cNvPr id="221" name="Text Placeholder 220"/>
          <p:cNvSpPr>
            <a:spLocks noGrp="1"/>
          </p:cNvSpPr>
          <p:nvPr>
            <p:ph type="body" idx="10"/>
          </p:nvPr>
        </p:nvSpPr>
        <p:spPr>
          <a:xfrm>
            <a:off x="332105" y="6419215"/>
            <a:ext cx="4797425" cy="21399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95999"/>
              </a:lnSpc>
              <a:spcAft>
                <a:spcPts val="0"/>
              </a:spcAft>
            </a:pPr>
            <a:r>
              <a:rPr lang="en-US" sz="1400" b="1" spc="-50">
                <a:solidFill>
                  <a:srgbClr val="FFFFFF"/>
                </a:solidFill>
                <a:latin typeface="Arial" panose="22635452340000000000" pitchFamily="2"/>
              </a:rPr>
              <a:t>Division/Group Management and Personnel Management </a:t>
            </a:r>
          </a:p>
        </p:txBody>
      </p:sp>
      <p:sp>
        <p:nvSpPr>
          <p:cNvPr id="222" name="Text Placeholder 221"/>
          <p:cNvSpPr>
            <a:spLocks noGrp="1"/>
          </p:cNvSpPr>
          <p:nvPr>
            <p:ph type="body" idx="10"/>
          </p:nvPr>
        </p:nvSpPr>
        <p:spPr>
          <a:xfrm>
            <a:off x="7668895" y="6327775"/>
            <a:ext cx="920115" cy="17780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83519"/>
              </a:lnSpc>
              <a:spcAft>
                <a:spcPts val="0"/>
              </a:spcAft>
            </a:pPr>
            <a:r>
              <a:rPr lang="en-US" sz="1400" b="1" spc="-60">
                <a:solidFill>
                  <a:srgbClr val="FFFFFF"/>
                </a:solidFill>
                <a:latin typeface="Arial" panose="22635452340000000000" pitchFamily="2"/>
              </a:rPr>
              <a:t>Visual 4-17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7A5B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Text Placeholder 227"/>
          <p:cNvSpPr>
            <a:spLocks noGrp="1"/>
          </p:cNvSpPr>
          <p:nvPr>
            <p:ph type="body" idx="10"/>
          </p:nvPr>
        </p:nvSpPr>
        <p:spPr>
          <a:xfrm>
            <a:off x="8890" y="8890"/>
            <a:ext cx="9135110" cy="6093460"/>
          </a:xfrm>
          <a:prstGeom prst="rect">
            <a:avLst/>
          </a:prstGeom>
          <a:solidFill>
            <a:srgbClr val="97A5B5"/>
          </a:solidFill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algn="l"/>
            <a:r>
              <a:rPr lang="en-US" sz="100"/>
              <a:t> </a:t>
            </a:r>
          </a:p>
        </p:txBody>
      </p:sp>
      <p:pic>
        <p:nvPicPr>
          <p:cNvPr id="230" name="Image.jpg"/>
          <p:cNvPicPr/>
          <p:nvPr/>
        </p:nvPicPr>
        <p:blipFill>
          <a:blip r:embed="rId2"/>
          <a:stretch>
            <a:fillRect/>
          </a:stretch>
        </p:blipFill>
        <p:spPr>
          <a:xfrm>
            <a:off x="8890" y="8890"/>
            <a:ext cx="9135110" cy="6842760"/>
          </a:xfrm>
          <a:prstGeom prst="rect">
            <a:avLst/>
          </a:prstGeom>
        </p:spPr>
      </p:pic>
      <p:sp>
        <p:nvSpPr>
          <p:cNvPr id="225" name="Text Placeholder 224"/>
          <p:cNvSpPr>
            <a:spLocks noGrp="1"/>
          </p:cNvSpPr>
          <p:nvPr>
            <p:ph type="body" idx="10"/>
          </p:nvPr>
        </p:nvSpPr>
        <p:spPr>
          <a:xfrm>
            <a:off x="12065" y="6102350"/>
            <a:ext cx="9119870" cy="17462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274320" marR="0" indent="0" algn="l">
              <a:lnSpc>
                <a:spcPct val="95999"/>
              </a:lnSpc>
              <a:spcAft>
                <a:spcPts val="0"/>
              </a:spcAft>
            </a:pPr>
            <a:r>
              <a:rPr lang="en-US" sz="1400" b="1" spc="-85">
                <a:solidFill>
                  <a:srgbClr val="FFFFFF"/>
                </a:solidFill>
                <a:latin typeface="Arial" panose="22635452340000000000" pitchFamily="2"/>
              </a:rPr>
              <a:t>Unit 4: </a:t>
            </a:r>
          </a:p>
        </p:txBody>
      </p:sp>
      <p:sp>
        <p:nvSpPr>
          <p:cNvPr id="226" name="Text Placeholder 225"/>
          <p:cNvSpPr>
            <a:spLocks noGrp="1"/>
          </p:cNvSpPr>
          <p:nvPr>
            <p:ph type="body" idx="10"/>
          </p:nvPr>
        </p:nvSpPr>
        <p:spPr>
          <a:xfrm>
            <a:off x="7656830" y="6327775"/>
            <a:ext cx="1475105" cy="30543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95999"/>
              </a:lnSpc>
              <a:spcAft>
                <a:spcPts val="900"/>
              </a:spcAft>
            </a:pPr>
            <a:r>
              <a:rPr lang="en-US" sz="1400" b="1" spc="-55">
                <a:solidFill>
                  <a:srgbClr val="FFFFFF"/>
                </a:solidFill>
                <a:latin typeface="Arial" panose="22635452340000000000" pitchFamily="2"/>
              </a:rPr>
              <a:t>Visual 4-34</a:t>
            </a:r>
            <a:r>
              <a:rPr lang="en-US" sz="100" b="1" spc="-55">
                <a:solidFill>
                  <a:srgbClr val="FFFFFF"/>
                </a:solidFill>
                <a:latin typeface="Arial" panose="22635452340000000000" pitchFamily="2"/>
              </a:rPr>
              <a:t> </a:t>
            </a:r>
          </a:p>
        </p:txBody>
      </p:sp>
      <p:sp>
        <p:nvSpPr>
          <p:cNvPr id="227" name="Text Placeholder 226"/>
          <p:cNvSpPr>
            <a:spLocks noGrp="1"/>
          </p:cNvSpPr>
          <p:nvPr>
            <p:ph type="body" idx="10"/>
          </p:nvPr>
        </p:nvSpPr>
        <p:spPr>
          <a:xfrm>
            <a:off x="12065" y="6419215"/>
            <a:ext cx="5105400" cy="21399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r">
              <a:lnSpc>
                <a:spcPct val="95999"/>
              </a:lnSpc>
              <a:spcAft>
                <a:spcPts val="0"/>
              </a:spcAft>
            </a:pPr>
            <a:r>
              <a:rPr lang="en-US" sz="1400" b="1" spc="-50">
                <a:solidFill>
                  <a:srgbClr val="FFFFFF"/>
                </a:solidFill>
                <a:latin typeface="Arial" panose="22635452340000000000" pitchFamily="2"/>
              </a:rPr>
              <a:t>Division/Group Management and Personnel Management </a:t>
            </a:r>
          </a:p>
        </p:txBody>
      </p:sp>
      <p:sp>
        <p:nvSpPr>
          <p:cNvPr id="231" name="Text Placeholder 230"/>
          <p:cNvSpPr>
            <a:spLocks noGrp="1"/>
          </p:cNvSpPr>
          <p:nvPr>
            <p:ph type="body" idx="10"/>
          </p:nvPr>
        </p:nvSpPr>
        <p:spPr>
          <a:xfrm>
            <a:off x="484505" y="411480"/>
            <a:ext cx="4309745" cy="50355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ctr">
              <a:lnSpc>
                <a:spcPts val="3600"/>
              </a:lnSpc>
              <a:spcAft>
                <a:spcPts val="180"/>
              </a:spcAft>
            </a:pPr>
            <a:r>
              <a:rPr lang="en-US" sz="3350" b="1" spc="-190">
                <a:solidFill>
                  <a:srgbClr val="0A3562"/>
                </a:solidFill>
                <a:latin typeface="Arial Unicode MS" panose="22635452340000000000" pitchFamily="2"/>
              </a:rPr>
              <a:t>Personnel Management </a:t>
            </a:r>
          </a:p>
        </p:txBody>
      </p:sp>
      <p:sp>
        <p:nvSpPr>
          <p:cNvPr id="232" name="Text Placeholder 231"/>
          <p:cNvSpPr>
            <a:spLocks noGrp="1"/>
          </p:cNvSpPr>
          <p:nvPr>
            <p:ph type="body" idx="10"/>
          </p:nvPr>
        </p:nvSpPr>
        <p:spPr>
          <a:xfrm>
            <a:off x="655320" y="1176020"/>
            <a:ext cx="7894320" cy="36385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ctr">
              <a:lnSpc>
                <a:spcPct val="95999"/>
              </a:lnSpc>
              <a:spcAft>
                <a:spcPts val="0"/>
              </a:spcAft>
            </a:pPr>
            <a:r>
              <a:rPr lang="en-US" sz="2400" b="1" spc="-20">
                <a:solidFill>
                  <a:srgbClr val="0A3562"/>
                </a:solidFill>
                <a:latin typeface="Arial" panose="22635452340000000000" pitchFamily="2"/>
              </a:rPr>
              <a:t>The Division/Group Supervisor is a mid-level manager.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7A3A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.jpg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4270375"/>
            <a:ext cx="9144000" cy="2569210"/>
          </a:xfrm>
          <a:prstGeom prst="rect">
            <a:avLst/>
          </a:prstGeom>
        </p:spPr>
      </p:pic>
      <p:sp>
        <p:nvSpPr>
          <p:cNvPr id="10" name="Text Placeholder 9"/>
          <p:cNvSpPr>
            <a:spLocks noGrp="1"/>
          </p:cNvSpPr>
          <p:nvPr>
            <p:ph type="body" idx="10"/>
          </p:nvPr>
        </p:nvSpPr>
        <p:spPr>
          <a:xfrm>
            <a:off x="27305" y="27305"/>
            <a:ext cx="9104630" cy="4243070"/>
          </a:xfrm>
          <a:prstGeom prst="rect">
            <a:avLst/>
          </a:prstGeom>
          <a:solidFill>
            <a:srgbClr val="FFFFFF"/>
          </a:solidFill>
          <a:ln w="0" cmpd="sng">
            <a:noFill/>
            <a:prstDash val="solid"/>
          </a:ln>
        </p:spPr>
        <p:txBody>
          <a:bodyPr vert="horz" lIns="0" tIns="274320" rIns="0" bIns="0" anchor="t"/>
          <a:lstStyle/>
          <a:p>
            <a:pPr marL="457200" marR="0" indent="0" algn="l">
              <a:lnSpc>
                <a:spcPts val="3700"/>
              </a:lnSpc>
              <a:spcAft>
                <a:spcPts val="0"/>
              </a:spcAft>
            </a:pPr>
            <a:r>
              <a:rPr lang="en-US" sz="3350" b="1" spc="-100">
                <a:solidFill>
                  <a:srgbClr val="003366"/>
                </a:solidFill>
                <a:latin typeface="Arial Unicode MS" panose="22635452340000000000" pitchFamily="2"/>
              </a:rPr>
              <a:t>Unit Terminal Objective </a:t>
            </a:r>
          </a:p>
          <a:p>
            <a:pPr marL="0" marR="0" indent="0" algn="ctr">
              <a:lnSpc>
                <a:spcPct val="95999"/>
              </a:lnSpc>
              <a:spcBef>
                <a:spcPts val="8640"/>
              </a:spcBef>
              <a:spcAft>
                <a:spcPts val="0"/>
              </a:spcAft>
            </a:pP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Describe the supervision and </a:t>
            </a:r>
          </a:p>
          <a:p>
            <a:pPr marL="1417320" marR="0" indent="0" algn="l">
              <a:lnSpc>
                <a:spcPct val="95999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personnel management responsibilities of the </a:t>
            </a:r>
          </a:p>
          <a:p>
            <a:pPr marL="2743200" marR="0" indent="0" algn="l">
              <a:lnSpc>
                <a:spcPct val="95999"/>
              </a:lnSpc>
              <a:spcBef>
                <a:spcPts val="0"/>
              </a:spcBef>
              <a:spcAft>
                <a:spcPts val="10080"/>
              </a:spcAft>
            </a:pP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Division/Group Supervisor. 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10"/>
          </p:nvPr>
        </p:nvSpPr>
        <p:spPr>
          <a:xfrm>
            <a:off x="332105" y="6102350"/>
            <a:ext cx="524510" cy="17462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81599"/>
              </a:lnSpc>
              <a:spcAft>
                <a:spcPts val="0"/>
              </a:spcAft>
            </a:pPr>
            <a:r>
              <a:rPr lang="en-US" sz="1400" b="1" spc="-85">
                <a:solidFill>
                  <a:srgbClr val="FFFFFF"/>
                </a:solidFill>
                <a:latin typeface="Arial" panose="22635452340000000000" pitchFamily="2"/>
              </a:rPr>
              <a:t>Unit 4: 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idx="10"/>
          </p:nvPr>
        </p:nvSpPr>
        <p:spPr>
          <a:xfrm>
            <a:off x="332105" y="6419215"/>
            <a:ext cx="4797425" cy="21399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95999"/>
              </a:lnSpc>
              <a:spcAft>
                <a:spcPts val="0"/>
              </a:spcAft>
            </a:pPr>
            <a:r>
              <a:rPr lang="en-US" sz="1400" b="1" spc="-50">
                <a:solidFill>
                  <a:srgbClr val="FFFFFF"/>
                </a:solidFill>
                <a:latin typeface="Arial" panose="22635452340000000000" pitchFamily="2"/>
              </a:rPr>
              <a:t>Division/Group Management and Personnel Management 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idx="10"/>
          </p:nvPr>
        </p:nvSpPr>
        <p:spPr>
          <a:xfrm>
            <a:off x="7766050" y="6327775"/>
            <a:ext cx="822960" cy="17780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83519"/>
              </a:lnSpc>
              <a:spcAft>
                <a:spcPts val="0"/>
              </a:spcAft>
            </a:pPr>
            <a:r>
              <a:rPr lang="en-US" sz="1400" b="1" spc="-60">
                <a:solidFill>
                  <a:srgbClr val="FFFFFF"/>
                </a:solidFill>
                <a:latin typeface="Arial" panose="22635452340000000000" pitchFamily="2"/>
              </a:rPr>
              <a:t>Visual 4-2 </a:t>
            </a:r>
          </a:p>
        </p:txBody>
      </p:sp>
      <p:cxnSp>
        <p:nvCxnSpPr>
          <p:cNvPr id="16" name="Straight Connector 15"/>
          <p:cNvCxnSpPr/>
          <p:nvPr/>
        </p:nvCxnSpPr>
        <p:spPr>
          <a:xfrm>
            <a:off x="457200" y="914400"/>
            <a:ext cx="8233410" cy="0"/>
          </a:xfrm>
          <a:prstGeom prst="line">
            <a:avLst/>
          </a:prstGeom>
          <a:ln w="24130" cmpd="sng">
            <a:solidFill>
              <a:srgbClr val="1D3757"/>
            </a:solidFill>
          </a:ln>
        </p:spPr>
      </p:cxnSp>
      <p:cxnSp>
        <p:nvCxnSpPr>
          <p:cNvPr id="17" name="Straight Connector 16"/>
          <p:cNvCxnSpPr/>
          <p:nvPr/>
        </p:nvCxnSpPr>
        <p:spPr>
          <a:xfrm>
            <a:off x="27305" y="27305"/>
            <a:ext cx="9104630" cy="0"/>
          </a:xfrm>
          <a:prstGeom prst="line">
            <a:avLst/>
          </a:prstGeom>
          <a:ln w="18415" cmpd="sng">
            <a:solidFill>
              <a:srgbClr val="4D4D4D"/>
            </a:solidFill>
          </a:ln>
        </p:spPr>
      </p:cxnSp>
      <p:cxnSp>
        <p:nvCxnSpPr>
          <p:cNvPr id="18" name="Straight Connector 17"/>
          <p:cNvCxnSpPr/>
          <p:nvPr/>
        </p:nvCxnSpPr>
        <p:spPr>
          <a:xfrm>
            <a:off x="27305" y="27305"/>
            <a:ext cx="0" cy="4243070"/>
          </a:xfrm>
          <a:prstGeom prst="line">
            <a:avLst/>
          </a:prstGeom>
          <a:ln w="18415" cmpd="sng">
            <a:solidFill>
              <a:srgbClr val="4D4D4D"/>
            </a:solidFill>
          </a:ln>
        </p:spPr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7A3A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Text Placeholder 237"/>
          <p:cNvSpPr>
            <a:spLocks noGrp="1"/>
          </p:cNvSpPr>
          <p:nvPr>
            <p:ph type="body" idx="10"/>
          </p:nvPr>
        </p:nvSpPr>
        <p:spPr>
          <a:xfrm>
            <a:off x="8890" y="8890"/>
            <a:ext cx="9135110" cy="6842760"/>
          </a:xfrm>
          <a:prstGeom prst="rect">
            <a:avLst/>
          </a:prstGeom>
          <a:solidFill>
            <a:srgbClr val="97A3AE"/>
          </a:solidFill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algn="l"/>
            <a:r>
              <a:rPr lang="en-US" sz="100"/>
              <a:t> </a:t>
            </a:r>
          </a:p>
        </p:txBody>
      </p:sp>
      <p:pic>
        <p:nvPicPr>
          <p:cNvPr id="240" name="Image.jpg"/>
          <p:cNvPicPr/>
          <p:nvPr/>
        </p:nvPicPr>
        <p:blipFill>
          <a:blip r:embed="rId2"/>
          <a:stretch>
            <a:fillRect/>
          </a:stretch>
        </p:blipFill>
        <p:spPr>
          <a:xfrm>
            <a:off x="8890" y="8890"/>
            <a:ext cx="9135110" cy="6842760"/>
          </a:xfrm>
          <a:prstGeom prst="rect">
            <a:avLst/>
          </a:prstGeom>
        </p:spPr>
      </p:pic>
      <p:sp>
        <p:nvSpPr>
          <p:cNvPr id="235" name="Text Placeholder 234"/>
          <p:cNvSpPr>
            <a:spLocks noGrp="1"/>
          </p:cNvSpPr>
          <p:nvPr>
            <p:ph type="body" idx="10"/>
          </p:nvPr>
        </p:nvSpPr>
        <p:spPr>
          <a:xfrm>
            <a:off x="12065" y="6102350"/>
            <a:ext cx="9119870" cy="17462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274320" marR="0" indent="0" algn="l">
              <a:lnSpc>
                <a:spcPct val="95999"/>
              </a:lnSpc>
              <a:spcAft>
                <a:spcPts val="0"/>
              </a:spcAft>
            </a:pPr>
            <a:r>
              <a:rPr lang="en-US" sz="1400" b="1" spc="-85">
                <a:solidFill>
                  <a:srgbClr val="FFFFFF"/>
                </a:solidFill>
                <a:latin typeface="Arial" panose="22635452340000000000" pitchFamily="2"/>
              </a:rPr>
              <a:t>Unit 4: </a:t>
            </a:r>
          </a:p>
        </p:txBody>
      </p:sp>
      <p:sp>
        <p:nvSpPr>
          <p:cNvPr id="236" name="Text Placeholder 235"/>
          <p:cNvSpPr>
            <a:spLocks noGrp="1"/>
          </p:cNvSpPr>
          <p:nvPr>
            <p:ph type="body" idx="10"/>
          </p:nvPr>
        </p:nvSpPr>
        <p:spPr>
          <a:xfrm>
            <a:off x="7656830" y="6327775"/>
            <a:ext cx="1475105" cy="30543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95999"/>
              </a:lnSpc>
              <a:spcAft>
                <a:spcPts val="900"/>
              </a:spcAft>
            </a:pPr>
            <a:r>
              <a:rPr lang="en-US" sz="1400" b="1" spc="-55">
                <a:solidFill>
                  <a:srgbClr val="FFFFFF"/>
                </a:solidFill>
                <a:latin typeface="Arial" panose="22635452340000000000" pitchFamily="2"/>
              </a:rPr>
              <a:t>Visual 4-34</a:t>
            </a:r>
            <a:r>
              <a:rPr lang="en-US" sz="100" b="1" spc="-55">
                <a:solidFill>
                  <a:srgbClr val="FFFFFF"/>
                </a:solidFill>
                <a:latin typeface="Arial" panose="22635452340000000000" pitchFamily="2"/>
              </a:rPr>
              <a:t> </a:t>
            </a:r>
          </a:p>
        </p:txBody>
      </p:sp>
      <p:sp>
        <p:nvSpPr>
          <p:cNvPr id="237" name="Text Placeholder 236"/>
          <p:cNvSpPr>
            <a:spLocks noGrp="1"/>
          </p:cNvSpPr>
          <p:nvPr>
            <p:ph type="body" idx="10"/>
          </p:nvPr>
        </p:nvSpPr>
        <p:spPr>
          <a:xfrm>
            <a:off x="12065" y="6419215"/>
            <a:ext cx="5105400" cy="21399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r">
              <a:lnSpc>
                <a:spcPct val="95999"/>
              </a:lnSpc>
              <a:spcAft>
                <a:spcPts val="0"/>
              </a:spcAft>
            </a:pPr>
            <a:r>
              <a:rPr lang="en-US" sz="1400" b="1" spc="-50">
                <a:solidFill>
                  <a:srgbClr val="FFFFFF"/>
                </a:solidFill>
                <a:latin typeface="Arial" panose="22635452340000000000" pitchFamily="2"/>
              </a:rPr>
              <a:t>Division/Group Management and Personnel Management </a:t>
            </a:r>
          </a:p>
        </p:txBody>
      </p:sp>
      <p:sp>
        <p:nvSpPr>
          <p:cNvPr id="241" name="Text Placeholder 240"/>
          <p:cNvSpPr>
            <a:spLocks noGrp="1"/>
          </p:cNvSpPr>
          <p:nvPr>
            <p:ph type="body" idx="10"/>
          </p:nvPr>
        </p:nvSpPr>
        <p:spPr>
          <a:xfrm>
            <a:off x="484505" y="405130"/>
            <a:ext cx="5553710" cy="51244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ctr">
              <a:lnSpc>
                <a:spcPts val="3700"/>
              </a:lnSpc>
              <a:spcAft>
                <a:spcPts val="180"/>
              </a:spcAft>
            </a:pPr>
            <a:r>
              <a:rPr lang="en-US" sz="3350" b="1" spc="-185">
                <a:solidFill>
                  <a:srgbClr val="003366"/>
                </a:solidFill>
                <a:latin typeface="Arial Unicode MS" panose="22635452340000000000" pitchFamily="2"/>
              </a:rPr>
              <a:t>Personnel Management (cont.) </a:t>
            </a:r>
          </a:p>
        </p:txBody>
      </p:sp>
      <p:sp>
        <p:nvSpPr>
          <p:cNvPr id="242" name="Text Placeholder 241"/>
          <p:cNvSpPr>
            <a:spLocks noGrp="1"/>
          </p:cNvSpPr>
          <p:nvPr>
            <p:ph type="body" idx="10"/>
          </p:nvPr>
        </p:nvSpPr>
        <p:spPr>
          <a:xfrm>
            <a:off x="725170" y="1176020"/>
            <a:ext cx="7760335" cy="72390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ctr">
              <a:lnSpc>
                <a:spcPct val="95999"/>
              </a:lnSpc>
              <a:spcAft>
                <a:spcPts val="0"/>
              </a:spcAft>
            </a:pPr>
            <a:r>
              <a:rPr lang="en-US" sz="2400" b="1" spc="-25">
                <a:solidFill>
                  <a:srgbClr val="003366"/>
                </a:solidFill>
                <a:latin typeface="Arial" panose="22635452340000000000" pitchFamily="2"/>
              </a:rPr>
              <a:t>What types of personnel management issues may the </a:t>
            </a:r>
          </a:p>
          <a:p>
            <a:pPr marL="1691640" marR="0" indent="0" algn="l">
              <a:lnSpc>
                <a:spcPct val="95999"/>
              </a:lnSpc>
              <a:spcBef>
                <a:spcPts val="0"/>
              </a:spcBef>
              <a:spcAft>
                <a:spcPts val="180"/>
              </a:spcAft>
            </a:pP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Division/Group Supervisor face? </a:t>
            </a:r>
          </a:p>
        </p:txBody>
      </p:sp>
      <p:sp>
        <p:nvSpPr>
          <p:cNvPr id="243" name="Text Placeholder 242"/>
          <p:cNvSpPr>
            <a:spLocks noGrp="1"/>
          </p:cNvSpPr>
          <p:nvPr>
            <p:ph type="body" idx="10"/>
          </p:nvPr>
        </p:nvSpPr>
        <p:spPr>
          <a:xfrm>
            <a:off x="332105" y="6102350"/>
            <a:ext cx="524510" cy="17462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81599"/>
              </a:lnSpc>
              <a:spcAft>
                <a:spcPts val="0"/>
              </a:spcAft>
            </a:pPr>
            <a:r>
              <a:rPr lang="en-US" sz="1400" b="1" spc="-85">
                <a:solidFill>
                  <a:srgbClr val="FFFFFF"/>
                </a:solidFill>
                <a:latin typeface="Arial" panose="22635452340000000000" pitchFamily="2"/>
              </a:rPr>
              <a:t>Unit 4: </a:t>
            </a:r>
          </a:p>
        </p:txBody>
      </p:sp>
      <p:sp>
        <p:nvSpPr>
          <p:cNvPr id="244" name="Text Placeholder 243"/>
          <p:cNvSpPr>
            <a:spLocks noGrp="1"/>
          </p:cNvSpPr>
          <p:nvPr>
            <p:ph type="body" idx="10"/>
          </p:nvPr>
        </p:nvSpPr>
        <p:spPr>
          <a:xfrm>
            <a:off x="332105" y="6419215"/>
            <a:ext cx="4797425" cy="21399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95999"/>
              </a:lnSpc>
              <a:spcAft>
                <a:spcPts val="0"/>
              </a:spcAft>
            </a:pPr>
            <a:r>
              <a:rPr lang="en-US" sz="1400" b="1" spc="-50">
                <a:solidFill>
                  <a:srgbClr val="FFFFFF"/>
                </a:solidFill>
                <a:latin typeface="Arial" panose="22635452340000000000" pitchFamily="2"/>
              </a:rPr>
              <a:t>Division/Group Management and Personnel Management </a:t>
            </a:r>
          </a:p>
        </p:txBody>
      </p:sp>
      <p:sp>
        <p:nvSpPr>
          <p:cNvPr id="245" name="Text Placeholder 244"/>
          <p:cNvSpPr>
            <a:spLocks noGrp="1"/>
          </p:cNvSpPr>
          <p:nvPr>
            <p:ph type="body" idx="10"/>
          </p:nvPr>
        </p:nvSpPr>
        <p:spPr>
          <a:xfrm>
            <a:off x="7668895" y="6327775"/>
            <a:ext cx="917575" cy="17780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83519"/>
              </a:lnSpc>
              <a:spcAft>
                <a:spcPts val="0"/>
              </a:spcAft>
            </a:pPr>
            <a:r>
              <a:rPr lang="en-US" sz="1400" b="1" spc="-60">
                <a:solidFill>
                  <a:srgbClr val="FFFFFF"/>
                </a:solidFill>
                <a:latin typeface="Arial" panose="22635452340000000000" pitchFamily="2"/>
              </a:rPr>
              <a:t>Visual 4-19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6A3A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3" name="Image.jpg"/>
          <p:cNvPicPr/>
          <p:nvPr/>
        </p:nvPicPr>
        <p:blipFill>
          <a:blip r:embed="rId2"/>
          <a:stretch>
            <a:fillRect/>
          </a:stretch>
        </p:blipFill>
        <p:spPr>
          <a:xfrm>
            <a:off x="24130" y="5958840"/>
            <a:ext cx="9119870" cy="880745"/>
          </a:xfrm>
          <a:prstGeom prst="rect">
            <a:avLst/>
          </a:prstGeom>
        </p:spPr>
      </p:pic>
      <p:sp>
        <p:nvSpPr>
          <p:cNvPr id="248" name="Text Placeholder 247"/>
          <p:cNvSpPr>
            <a:spLocks noGrp="1"/>
          </p:cNvSpPr>
          <p:nvPr>
            <p:ph type="body" idx="10"/>
          </p:nvPr>
        </p:nvSpPr>
        <p:spPr>
          <a:xfrm>
            <a:off x="12065" y="6102350"/>
            <a:ext cx="9119870" cy="17462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274320" marR="0" indent="0" algn="l">
              <a:lnSpc>
                <a:spcPct val="95999"/>
              </a:lnSpc>
              <a:spcAft>
                <a:spcPts val="0"/>
              </a:spcAft>
            </a:pPr>
            <a:r>
              <a:rPr lang="en-US" sz="1400" b="1" spc="-85">
                <a:solidFill>
                  <a:srgbClr val="FFFFFF"/>
                </a:solidFill>
                <a:latin typeface="Arial" panose="22635452340000000000" pitchFamily="2"/>
              </a:rPr>
              <a:t>Unit 4: </a:t>
            </a:r>
          </a:p>
        </p:txBody>
      </p:sp>
      <p:sp>
        <p:nvSpPr>
          <p:cNvPr id="249" name="Text Placeholder 248"/>
          <p:cNvSpPr>
            <a:spLocks noGrp="1"/>
          </p:cNvSpPr>
          <p:nvPr>
            <p:ph type="body" idx="10"/>
          </p:nvPr>
        </p:nvSpPr>
        <p:spPr>
          <a:xfrm>
            <a:off x="7656830" y="6327775"/>
            <a:ext cx="1475105" cy="30543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95999"/>
              </a:lnSpc>
              <a:spcAft>
                <a:spcPts val="900"/>
              </a:spcAft>
            </a:pPr>
            <a:r>
              <a:rPr lang="en-US" sz="1400" b="1" spc="-55">
                <a:solidFill>
                  <a:srgbClr val="FFFFFF"/>
                </a:solidFill>
                <a:latin typeface="Arial" panose="22635452340000000000" pitchFamily="2"/>
              </a:rPr>
              <a:t>Visual 4-34</a:t>
            </a:r>
            <a:r>
              <a:rPr lang="en-US" sz="100" b="1" spc="-55">
                <a:solidFill>
                  <a:srgbClr val="FFFFFF"/>
                </a:solidFill>
                <a:latin typeface="Arial" panose="22635452340000000000" pitchFamily="2"/>
              </a:rPr>
              <a:t> </a:t>
            </a:r>
          </a:p>
        </p:txBody>
      </p:sp>
      <p:sp>
        <p:nvSpPr>
          <p:cNvPr id="250" name="Text Placeholder 249"/>
          <p:cNvSpPr>
            <a:spLocks noGrp="1"/>
          </p:cNvSpPr>
          <p:nvPr>
            <p:ph type="body" idx="10"/>
          </p:nvPr>
        </p:nvSpPr>
        <p:spPr>
          <a:xfrm>
            <a:off x="12065" y="6419215"/>
            <a:ext cx="5105400" cy="21399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r">
              <a:lnSpc>
                <a:spcPct val="95999"/>
              </a:lnSpc>
              <a:spcAft>
                <a:spcPts val="0"/>
              </a:spcAft>
            </a:pPr>
            <a:r>
              <a:rPr lang="en-US" sz="1400" b="1" spc="-50">
                <a:solidFill>
                  <a:srgbClr val="FFFFFF"/>
                </a:solidFill>
                <a:latin typeface="Arial" panose="22635452340000000000" pitchFamily="2"/>
              </a:rPr>
              <a:t>Division/Group Management and Personnel Management </a:t>
            </a:r>
          </a:p>
        </p:txBody>
      </p:sp>
      <p:sp>
        <p:nvSpPr>
          <p:cNvPr id="251" name="Text Placeholder 250"/>
          <p:cNvSpPr>
            <a:spLocks noGrp="1"/>
          </p:cNvSpPr>
          <p:nvPr>
            <p:ph type="body" idx="10"/>
          </p:nvPr>
        </p:nvSpPr>
        <p:spPr>
          <a:xfrm>
            <a:off x="27305" y="27305"/>
            <a:ext cx="9104630" cy="5931535"/>
          </a:xfrm>
          <a:prstGeom prst="rect">
            <a:avLst/>
          </a:prstGeom>
          <a:solidFill>
            <a:srgbClr val="FFFFFF"/>
          </a:solidFill>
          <a:ln w="0" cmpd="sng">
            <a:noFill/>
            <a:prstDash val="solid"/>
          </a:ln>
        </p:spPr>
        <p:txBody>
          <a:bodyPr vert="horz" lIns="0" tIns="320040" rIns="0" bIns="0" anchor="t"/>
          <a:lstStyle/>
          <a:p>
            <a:pPr marL="457200" marR="0" indent="0" algn="l">
              <a:lnSpc>
                <a:spcPts val="3300"/>
              </a:lnSpc>
              <a:spcAft>
                <a:spcPts val="0"/>
              </a:spcAft>
            </a:pPr>
            <a:r>
              <a:rPr lang="en-US" sz="3350" b="1" spc="-100">
                <a:solidFill>
                  <a:srgbClr val="003366"/>
                </a:solidFill>
                <a:latin typeface="Arial Unicode MS" panose="22635452340000000000" pitchFamily="2"/>
              </a:rPr>
              <a:t>Personnel Management (cont.) </a:t>
            </a:r>
          </a:p>
          <a:p>
            <a:pPr marL="457200" marR="0" indent="0" algn="l">
              <a:lnSpc>
                <a:spcPct val="95999"/>
              </a:lnSpc>
              <a:spcBef>
                <a:spcPts val="2700"/>
              </a:spcBef>
              <a:spcAft>
                <a:spcPts val="0"/>
              </a:spcAft>
            </a:pP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A unique position that may have to contend with a </a:t>
            </a:r>
          </a:p>
          <a:p>
            <a:pPr marL="457200" marR="0" indent="0" algn="l">
              <a:lnSpc>
                <a:spcPct val="95999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variety of personnel management issues: </a:t>
            </a:r>
          </a:p>
          <a:p>
            <a:pPr marL="457200" marR="0" indent="0" algn="l">
              <a:lnSpc>
                <a:spcPts val="2300"/>
              </a:lnSpc>
              <a:spcBef>
                <a:spcPts val="1620"/>
              </a:spcBef>
              <a:spcAft>
                <a:spcPts val="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Rank structures </a:t>
            </a:r>
          </a:p>
          <a:p>
            <a:pPr marL="457200" marR="0" indent="0" algn="l">
              <a:lnSpc>
                <a:spcPts val="2800"/>
              </a:lnSpc>
              <a:spcBef>
                <a:spcPts val="1260"/>
              </a:spcBef>
              <a:spcAft>
                <a:spcPts val="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People from different agencies </a:t>
            </a:r>
          </a:p>
          <a:p>
            <a:pPr marL="457200" marR="0" indent="0" algn="l">
              <a:lnSpc>
                <a:spcPts val="2700"/>
              </a:lnSpc>
              <a:spcBef>
                <a:spcPts val="1080"/>
              </a:spcBef>
              <a:spcAft>
                <a:spcPts val="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People without ICS experience </a:t>
            </a:r>
          </a:p>
          <a:p>
            <a:pPr marL="457200" marR="0" indent="0" algn="l">
              <a:lnSpc>
                <a:spcPts val="2800"/>
              </a:lnSpc>
              <a:spcBef>
                <a:spcPts val="1260"/>
              </a:spcBef>
              <a:spcAft>
                <a:spcPts val="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Emergency vs. non-emergency people </a:t>
            </a:r>
          </a:p>
          <a:p>
            <a:pPr marL="457200" marR="0" indent="0" algn="l">
              <a:lnSpc>
                <a:spcPts val="2300"/>
              </a:lnSpc>
              <a:spcBef>
                <a:spcPts val="1440"/>
              </a:spcBef>
              <a:spcAft>
                <a:spcPts val="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Volunteers </a:t>
            </a:r>
          </a:p>
          <a:p>
            <a:pPr marL="457200" marR="0" indent="0" algn="l">
              <a:lnSpc>
                <a:spcPts val="2700"/>
              </a:lnSpc>
              <a:spcBef>
                <a:spcPts val="1440"/>
              </a:spcBef>
              <a:spcAft>
                <a:spcPts val="774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Extended operational periods </a:t>
            </a:r>
          </a:p>
        </p:txBody>
      </p:sp>
      <p:cxnSp>
        <p:nvCxnSpPr>
          <p:cNvPr id="254" name="Straight Connector 253"/>
          <p:cNvCxnSpPr/>
          <p:nvPr/>
        </p:nvCxnSpPr>
        <p:spPr>
          <a:xfrm>
            <a:off x="457200" y="914400"/>
            <a:ext cx="8233410" cy="0"/>
          </a:xfrm>
          <a:prstGeom prst="line">
            <a:avLst/>
          </a:prstGeom>
          <a:ln w="24130" cmpd="sng">
            <a:solidFill>
              <a:srgbClr val="1D3A58"/>
            </a:solidFill>
          </a:ln>
        </p:spPr>
      </p:cxnSp>
      <p:cxnSp>
        <p:nvCxnSpPr>
          <p:cNvPr id="255" name="Straight Connector 254"/>
          <p:cNvCxnSpPr/>
          <p:nvPr/>
        </p:nvCxnSpPr>
        <p:spPr>
          <a:xfrm>
            <a:off x="27305" y="27305"/>
            <a:ext cx="9104630" cy="0"/>
          </a:xfrm>
          <a:prstGeom prst="line">
            <a:avLst/>
          </a:prstGeom>
          <a:ln w="18415" cmpd="sng">
            <a:solidFill>
              <a:srgbClr val="4D4D4D"/>
            </a:solidFill>
          </a:ln>
        </p:spPr>
      </p:cxnSp>
      <p:cxnSp>
        <p:nvCxnSpPr>
          <p:cNvPr id="256" name="Straight Connector 255"/>
          <p:cNvCxnSpPr/>
          <p:nvPr/>
        </p:nvCxnSpPr>
        <p:spPr>
          <a:xfrm>
            <a:off x="27305" y="27305"/>
            <a:ext cx="0" cy="5931535"/>
          </a:xfrm>
          <a:prstGeom prst="line">
            <a:avLst/>
          </a:prstGeom>
          <a:ln w="18415" cmpd="sng">
            <a:solidFill>
              <a:srgbClr val="4D4D4D"/>
            </a:solidFill>
          </a:ln>
        </p:spPr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6A3B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Text Placeholder 261"/>
          <p:cNvSpPr>
            <a:spLocks noGrp="1"/>
          </p:cNvSpPr>
          <p:nvPr>
            <p:ph type="body" idx="10"/>
          </p:nvPr>
        </p:nvSpPr>
        <p:spPr>
          <a:xfrm>
            <a:off x="469265" y="405130"/>
            <a:ext cx="7513320" cy="2914015"/>
          </a:xfrm>
          <a:prstGeom prst="rect">
            <a:avLst/>
          </a:prstGeom>
          <a:solidFill>
            <a:srgbClr val="FFFFFF"/>
          </a:solidFill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algn="l"/>
            <a:r>
              <a:rPr lang="en-US" sz="100"/>
              <a:t> </a:t>
            </a:r>
          </a:p>
        </p:txBody>
      </p:sp>
      <p:pic>
        <p:nvPicPr>
          <p:cNvPr id="265" name="Image.jpg"/>
          <p:cNvPicPr/>
          <p:nvPr/>
        </p:nvPicPr>
        <p:blipFill>
          <a:blip r:embed="rId2"/>
          <a:stretch>
            <a:fillRect/>
          </a:stretch>
        </p:blipFill>
        <p:spPr>
          <a:xfrm>
            <a:off x="2968625" y="3307080"/>
            <a:ext cx="3794760" cy="2551430"/>
          </a:xfrm>
          <a:prstGeom prst="rect">
            <a:avLst/>
          </a:prstGeom>
        </p:spPr>
      </p:pic>
      <p:pic>
        <p:nvPicPr>
          <p:cNvPr id="268" name="Image.jpg"/>
          <p:cNvPicPr/>
          <p:nvPr/>
        </p:nvPicPr>
        <p:blipFill>
          <a:blip r:embed="rId3"/>
          <a:stretch>
            <a:fillRect/>
          </a:stretch>
        </p:blipFill>
        <p:spPr>
          <a:xfrm>
            <a:off x="24130" y="5958840"/>
            <a:ext cx="9119870" cy="880745"/>
          </a:xfrm>
          <a:prstGeom prst="rect">
            <a:avLst/>
          </a:prstGeom>
        </p:spPr>
      </p:pic>
      <p:sp>
        <p:nvSpPr>
          <p:cNvPr id="259" name="Text Placeholder 258"/>
          <p:cNvSpPr>
            <a:spLocks noGrp="1"/>
          </p:cNvSpPr>
          <p:nvPr>
            <p:ph type="body" idx="10"/>
          </p:nvPr>
        </p:nvSpPr>
        <p:spPr>
          <a:xfrm>
            <a:off x="12065" y="6102350"/>
            <a:ext cx="9119870" cy="17462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274320" marR="0" indent="0" algn="l">
              <a:lnSpc>
                <a:spcPct val="95999"/>
              </a:lnSpc>
              <a:spcAft>
                <a:spcPts val="0"/>
              </a:spcAft>
            </a:pPr>
            <a:r>
              <a:rPr lang="en-US" sz="1400" b="1" spc="-85">
                <a:solidFill>
                  <a:srgbClr val="FFFFFF"/>
                </a:solidFill>
                <a:latin typeface="Arial" panose="22635452340000000000" pitchFamily="2"/>
              </a:rPr>
              <a:t>Unit 4: </a:t>
            </a:r>
          </a:p>
        </p:txBody>
      </p:sp>
      <p:sp>
        <p:nvSpPr>
          <p:cNvPr id="260" name="Text Placeholder 259"/>
          <p:cNvSpPr>
            <a:spLocks noGrp="1"/>
          </p:cNvSpPr>
          <p:nvPr>
            <p:ph type="body" idx="10"/>
          </p:nvPr>
        </p:nvSpPr>
        <p:spPr>
          <a:xfrm>
            <a:off x="7656830" y="6327775"/>
            <a:ext cx="1475105" cy="30543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95999"/>
              </a:lnSpc>
              <a:spcAft>
                <a:spcPts val="900"/>
              </a:spcAft>
            </a:pPr>
            <a:r>
              <a:rPr lang="en-US" sz="1400" b="1" spc="-55">
                <a:solidFill>
                  <a:srgbClr val="FFFFFF"/>
                </a:solidFill>
                <a:latin typeface="Arial" panose="22635452340000000000" pitchFamily="2"/>
              </a:rPr>
              <a:t>Visual 4-34</a:t>
            </a:r>
            <a:r>
              <a:rPr lang="en-US" sz="100" b="1" spc="-55">
                <a:solidFill>
                  <a:srgbClr val="FFFFFF"/>
                </a:solidFill>
                <a:latin typeface="Arial" panose="22635452340000000000" pitchFamily="2"/>
              </a:rPr>
              <a:t> </a:t>
            </a:r>
          </a:p>
        </p:txBody>
      </p:sp>
      <p:sp>
        <p:nvSpPr>
          <p:cNvPr id="261" name="Text Placeholder 260"/>
          <p:cNvSpPr>
            <a:spLocks noGrp="1"/>
          </p:cNvSpPr>
          <p:nvPr>
            <p:ph type="body" idx="10"/>
          </p:nvPr>
        </p:nvSpPr>
        <p:spPr>
          <a:xfrm>
            <a:off x="12065" y="6419215"/>
            <a:ext cx="5105400" cy="21399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r">
              <a:lnSpc>
                <a:spcPct val="95999"/>
              </a:lnSpc>
              <a:spcAft>
                <a:spcPts val="0"/>
              </a:spcAft>
            </a:pPr>
            <a:r>
              <a:rPr lang="en-US" sz="1400" b="1" spc="-50">
                <a:solidFill>
                  <a:srgbClr val="FFFFFF"/>
                </a:solidFill>
                <a:latin typeface="Arial" panose="22635452340000000000" pitchFamily="2"/>
              </a:rPr>
              <a:t>Division/Group Management and Personnel Management </a:t>
            </a:r>
          </a:p>
        </p:txBody>
      </p:sp>
      <p:sp>
        <p:nvSpPr>
          <p:cNvPr id="263" name="Text Placeholder 262"/>
          <p:cNvSpPr>
            <a:spLocks noGrp="1"/>
          </p:cNvSpPr>
          <p:nvPr>
            <p:ph type="body" idx="10"/>
          </p:nvPr>
        </p:nvSpPr>
        <p:spPr>
          <a:xfrm>
            <a:off x="484505" y="405130"/>
            <a:ext cx="3212465" cy="399415"/>
          </a:xfrm>
          <a:prstGeom prst="rect">
            <a:avLst/>
          </a:prstGeom>
          <a:solidFill>
            <a:srgbClr val="FFFFFF"/>
          </a:solidFill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ctr">
              <a:lnSpc>
                <a:spcPts val="2900"/>
              </a:lnSpc>
              <a:spcAft>
                <a:spcPts val="0"/>
              </a:spcAft>
            </a:pPr>
            <a:r>
              <a:rPr lang="en-US" sz="3350" b="1" spc="-175">
                <a:solidFill>
                  <a:srgbClr val="003366"/>
                </a:solidFill>
                <a:latin typeface="Arial Unicode MS" panose="22635452340000000000" pitchFamily="2"/>
              </a:rPr>
              <a:t>Leadership Styles </a:t>
            </a:r>
          </a:p>
        </p:txBody>
      </p:sp>
      <p:sp>
        <p:nvSpPr>
          <p:cNvPr id="266" name="Text Placeholder 265"/>
          <p:cNvSpPr>
            <a:spLocks noGrp="1"/>
          </p:cNvSpPr>
          <p:nvPr>
            <p:ph type="body" idx="10"/>
          </p:nvPr>
        </p:nvSpPr>
        <p:spPr>
          <a:xfrm>
            <a:off x="472440" y="1188720"/>
            <a:ext cx="7506970" cy="2130425"/>
          </a:xfrm>
          <a:prstGeom prst="rect">
            <a:avLst/>
          </a:prstGeom>
          <a:solidFill>
            <a:srgbClr val="FFFFFF"/>
          </a:solidFill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ts val="2200"/>
              </a:lnSpc>
              <a:spcAft>
                <a:spcPts val="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Autocratic </a:t>
            </a:r>
          </a:p>
          <a:p>
            <a:pPr marL="0" marR="0" indent="0" algn="l">
              <a:lnSpc>
                <a:spcPts val="2300"/>
              </a:lnSpc>
              <a:spcBef>
                <a:spcPts val="1440"/>
              </a:spcBef>
              <a:spcAft>
                <a:spcPts val="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Laissez-faire </a:t>
            </a:r>
          </a:p>
          <a:p>
            <a:pPr marL="0" marR="0" indent="0" algn="l">
              <a:lnSpc>
                <a:spcPts val="2800"/>
              </a:lnSpc>
              <a:spcBef>
                <a:spcPts val="1260"/>
              </a:spcBef>
              <a:spcAft>
                <a:spcPts val="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Democratic or participative management </a:t>
            </a:r>
          </a:p>
          <a:p>
            <a:pPr marL="0" marR="0" indent="0" algn="ctr">
              <a:lnSpc>
                <a:spcPct val="95999"/>
              </a:lnSpc>
              <a:spcBef>
                <a:spcPts val="1260"/>
              </a:spcBef>
              <a:spcAft>
                <a:spcPts val="0"/>
              </a:spcAft>
            </a:pPr>
            <a:r>
              <a:rPr lang="en-US" sz="2400" b="1" spc="-20">
                <a:solidFill>
                  <a:srgbClr val="003366"/>
                </a:solidFill>
                <a:latin typeface="Arial" panose="22635452340000000000" pitchFamily="2"/>
              </a:rPr>
              <a:t>A Division/Group Supervisor may have to play all of </a:t>
            </a:r>
          </a:p>
          <a:p>
            <a:pPr marL="0" marR="0" indent="0" algn="l">
              <a:lnSpc>
                <a:spcPts val="1700"/>
              </a:lnSpc>
              <a:spcBef>
                <a:spcPts val="540"/>
              </a:spcBef>
              <a:spcAft>
                <a:spcPts val="0"/>
              </a:spcAft>
            </a:pP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these roles. </a:t>
            </a:r>
          </a:p>
        </p:txBody>
      </p:sp>
      <p:sp>
        <p:nvSpPr>
          <p:cNvPr id="269" name="Text Placeholder 268"/>
          <p:cNvSpPr>
            <a:spLocks noGrp="1"/>
          </p:cNvSpPr>
          <p:nvPr>
            <p:ph type="body" idx="10"/>
          </p:nvPr>
        </p:nvSpPr>
        <p:spPr>
          <a:xfrm>
            <a:off x="332105" y="6102350"/>
            <a:ext cx="524510" cy="17462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81599"/>
              </a:lnSpc>
              <a:spcAft>
                <a:spcPts val="0"/>
              </a:spcAft>
            </a:pPr>
            <a:r>
              <a:rPr lang="en-US" sz="1400" b="1" spc="-85">
                <a:solidFill>
                  <a:srgbClr val="FFFFFF"/>
                </a:solidFill>
                <a:latin typeface="Arial" panose="22635452340000000000" pitchFamily="2"/>
              </a:rPr>
              <a:t>Unit 4: </a:t>
            </a:r>
          </a:p>
        </p:txBody>
      </p:sp>
      <p:sp>
        <p:nvSpPr>
          <p:cNvPr id="270" name="Text Placeholder 269"/>
          <p:cNvSpPr>
            <a:spLocks noGrp="1"/>
          </p:cNvSpPr>
          <p:nvPr>
            <p:ph type="body" idx="10"/>
          </p:nvPr>
        </p:nvSpPr>
        <p:spPr>
          <a:xfrm>
            <a:off x="332105" y="6419215"/>
            <a:ext cx="4797425" cy="21399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95999"/>
              </a:lnSpc>
              <a:spcAft>
                <a:spcPts val="0"/>
              </a:spcAft>
              <a:tabLst>
                <a:tab pos="3034665" algn="l"/>
                <a:tab pos="4794885" algn="r"/>
              </a:tabLst>
            </a:pPr>
            <a:r>
              <a:rPr lang="en-US" sz="1400" b="1" spc="-100">
                <a:solidFill>
                  <a:srgbClr val="FFFFFF"/>
                </a:solidFill>
                <a:latin typeface="Arial" panose="22635452340000000000" pitchFamily="2"/>
              </a:rPr>
              <a:t>Division/Group Management </a:t>
            </a:r>
            <a:r>
              <a:rPr lang="en-US" sz="1400" b="1" u="sng" spc="-100">
                <a:solidFill>
                  <a:srgbClr val="FFFFFF"/>
                </a:solidFill>
                <a:latin typeface="Arial" panose="22635452340000000000" pitchFamily="2"/>
              </a:rPr>
              <a:t>and </a:t>
            </a:r>
            <a:r>
              <a:rPr lang="en-US" sz="1400" b="1" u="sng" spc="-405">
                <a:solidFill>
                  <a:srgbClr val="FFFFFF"/>
                </a:solidFill>
                <a:latin typeface="Arial" panose="22635452340000000000" pitchFamily="2"/>
              </a:rPr>
              <a:t>Personnel </a:t>
            </a:r>
            <a:r>
              <a:rPr lang="en-US" sz="1400" b="1" u="sng" spc="-245">
                <a:solidFill>
                  <a:srgbClr val="FFFFFF"/>
                </a:solidFill>
                <a:latin typeface="Arial" panose="22635452340000000000" pitchFamily="2"/>
              </a:rPr>
              <a:t>Management </a:t>
            </a:r>
          </a:p>
        </p:txBody>
      </p:sp>
      <p:sp>
        <p:nvSpPr>
          <p:cNvPr id="271" name="Text Placeholder 270"/>
          <p:cNvSpPr>
            <a:spLocks noGrp="1"/>
          </p:cNvSpPr>
          <p:nvPr>
            <p:ph type="body" idx="10"/>
          </p:nvPr>
        </p:nvSpPr>
        <p:spPr>
          <a:xfrm>
            <a:off x="7668895" y="6327775"/>
            <a:ext cx="899160" cy="17780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83519"/>
              </a:lnSpc>
              <a:spcAft>
                <a:spcPts val="0"/>
              </a:spcAft>
            </a:pPr>
            <a:r>
              <a:rPr lang="en-US" sz="1400" b="1" spc="-75">
                <a:solidFill>
                  <a:srgbClr val="FFFFFF"/>
                </a:solidFill>
                <a:latin typeface="Arial" panose="22635452340000000000" pitchFamily="2"/>
              </a:rPr>
              <a:t>Visual 4-21 </a:t>
            </a:r>
          </a:p>
        </p:txBody>
      </p:sp>
      <p:cxnSp>
        <p:nvCxnSpPr>
          <p:cNvPr id="272" name="Straight Connector 271"/>
          <p:cNvCxnSpPr/>
          <p:nvPr/>
        </p:nvCxnSpPr>
        <p:spPr>
          <a:xfrm>
            <a:off x="7982585" y="914400"/>
            <a:ext cx="708025" cy="0"/>
          </a:xfrm>
          <a:prstGeom prst="line">
            <a:avLst/>
          </a:prstGeom>
          <a:ln w="24130" cmpd="sng">
            <a:solidFill>
              <a:srgbClr val="233B5A"/>
            </a:solidFill>
          </a:ln>
        </p:spPr>
      </p:cxnSp>
      <p:cxnSp>
        <p:nvCxnSpPr>
          <p:cNvPr id="273" name="Straight Connector 272"/>
          <p:cNvCxnSpPr/>
          <p:nvPr/>
        </p:nvCxnSpPr>
        <p:spPr>
          <a:xfrm>
            <a:off x="469265" y="914400"/>
            <a:ext cx="7513955" cy="0"/>
          </a:xfrm>
          <a:prstGeom prst="line">
            <a:avLst/>
          </a:prstGeom>
          <a:ln w="24130" cmpd="sng">
            <a:solidFill>
              <a:srgbClr val="233B5A"/>
            </a:solidFill>
          </a:ln>
        </p:spPr>
      </p:cxnSp>
      <p:cxnSp>
        <p:nvCxnSpPr>
          <p:cNvPr id="274" name="Straight Connector 273"/>
          <p:cNvCxnSpPr/>
          <p:nvPr/>
        </p:nvCxnSpPr>
        <p:spPr>
          <a:xfrm>
            <a:off x="8255" y="8255"/>
            <a:ext cx="9123680" cy="0"/>
          </a:xfrm>
          <a:prstGeom prst="line">
            <a:avLst/>
          </a:prstGeom>
          <a:ln w="18415" cmpd="sng">
            <a:solidFill>
              <a:srgbClr val="4D4D4D"/>
            </a:solidFill>
          </a:ln>
        </p:spPr>
      </p:cxnSp>
      <p:cxnSp>
        <p:nvCxnSpPr>
          <p:cNvPr id="275" name="Straight Connector 274"/>
          <p:cNvCxnSpPr/>
          <p:nvPr/>
        </p:nvCxnSpPr>
        <p:spPr>
          <a:xfrm>
            <a:off x="8255" y="8255"/>
            <a:ext cx="0" cy="5950585"/>
          </a:xfrm>
          <a:prstGeom prst="line">
            <a:avLst/>
          </a:prstGeom>
          <a:ln w="18415" cmpd="sng">
            <a:solidFill>
              <a:srgbClr val="4D4D4D"/>
            </a:solidFill>
          </a:ln>
        </p:spPr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6A3A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Text Placeholder 280"/>
          <p:cNvSpPr>
            <a:spLocks noGrp="1"/>
          </p:cNvSpPr>
          <p:nvPr>
            <p:ph type="body" idx="10"/>
          </p:nvPr>
        </p:nvSpPr>
        <p:spPr>
          <a:xfrm>
            <a:off x="27305" y="27305"/>
            <a:ext cx="9104630" cy="5861685"/>
          </a:xfrm>
          <a:prstGeom prst="rect">
            <a:avLst/>
          </a:prstGeom>
          <a:solidFill>
            <a:srgbClr val="FFFFFF"/>
          </a:solidFill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algn="l"/>
            <a:r>
              <a:rPr lang="en-US" sz="100"/>
              <a:t> </a:t>
            </a:r>
          </a:p>
        </p:txBody>
      </p:sp>
      <p:pic>
        <p:nvPicPr>
          <p:cNvPr id="285" name="Image.jpg"/>
          <p:cNvPicPr/>
          <p:nvPr/>
        </p:nvPicPr>
        <p:blipFill>
          <a:blip r:embed="rId2"/>
          <a:stretch>
            <a:fillRect/>
          </a:stretch>
        </p:blipFill>
        <p:spPr>
          <a:xfrm>
            <a:off x="3483610" y="3108960"/>
            <a:ext cx="2468880" cy="2780030"/>
          </a:xfrm>
          <a:prstGeom prst="rect">
            <a:avLst/>
          </a:prstGeom>
        </p:spPr>
      </p:pic>
      <p:pic>
        <p:nvPicPr>
          <p:cNvPr id="287" name="Image.jpg"/>
          <p:cNvPicPr/>
          <p:nvPr/>
        </p:nvPicPr>
        <p:blipFill>
          <a:blip r:embed="rId3"/>
          <a:stretch>
            <a:fillRect/>
          </a:stretch>
        </p:blipFill>
        <p:spPr>
          <a:xfrm>
            <a:off x="24130" y="5958840"/>
            <a:ext cx="9119870" cy="880745"/>
          </a:xfrm>
          <a:prstGeom prst="rect">
            <a:avLst/>
          </a:prstGeom>
        </p:spPr>
      </p:pic>
      <p:sp>
        <p:nvSpPr>
          <p:cNvPr id="278" name="Text Placeholder 277"/>
          <p:cNvSpPr>
            <a:spLocks noGrp="1"/>
          </p:cNvSpPr>
          <p:nvPr>
            <p:ph type="body" idx="10"/>
          </p:nvPr>
        </p:nvSpPr>
        <p:spPr>
          <a:xfrm>
            <a:off x="12065" y="6102350"/>
            <a:ext cx="9119870" cy="17462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274320" marR="0" indent="0" algn="l">
              <a:lnSpc>
                <a:spcPct val="95999"/>
              </a:lnSpc>
              <a:spcAft>
                <a:spcPts val="0"/>
              </a:spcAft>
            </a:pPr>
            <a:r>
              <a:rPr lang="en-US" sz="1400" b="1" spc="-85">
                <a:solidFill>
                  <a:srgbClr val="FFFFFF"/>
                </a:solidFill>
                <a:latin typeface="Arial" panose="22635452340000000000" pitchFamily="2"/>
              </a:rPr>
              <a:t>Unit 4: </a:t>
            </a:r>
          </a:p>
        </p:txBody>
      </p:sp>
      <p:sp>
        <p:nvSpPr>
          <p:cNvPr id="279" name="Text Placeholder 278"/>
          <p:cNvSpPr>
            <a:spLocks noGrp="1"/>
          </p:cNvSpPr>
          <p:nvPr>
            <p:ph type="body" idx="10"/>
          </p:nvPr>
        </p:nvSpPr>
        <p:spPr>
          <a:xfrm>
            <a:off x="7656830" y="6327775"/>
            <a:ext cx="1475105" cy="30543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95999"/>
              </a:lnSpc>
              <a:spcAft>
                <a:spcPts val="900"/>
              </a:spcAft>
            </a:pPr>
            <a:r>
              <a:rPr lang="en-US" sz="1400" b="1" spc="-55">
                <a:solidFill>
                  <a:srgbClr val="FFFFFF"/>
                </a:solidFill>
                <a:latin typeface="Arial" panose="22635452340000000000" pitchFamily="2"/>
              </a:rPr>
              <a:t>Visual 4-34</a:t>
            </a:r>
            <a:r>
              <a:rPr lang="en-US" sz="100" b="1" spc="-55">
                <a:solidFill>
                  <a:srgbClr val="FFFFFF"/>
                </a:solidFill>
                <a:latin typeface="Arial" panose="22635452340000000000" pitchFamily="2"/>
              </a:rPr>
              <a:t> </a:t>
            </a:r>
          </a:p>
        </p:txBody>
      </p:sp>
      <p:sp>
        <p:nvSpPr>
          <p:cNvPr id="280" name="Text Placeholder 279"/>
          <p:cNvSpPr>
            <a:spLocks noGrp="1"/>
          </p:cNvSpPr>
          <p:nvPr>
            <p:ph type="body" idx="10"/>
          </p:nvPr>
        </p:nvSpPr>
        <p:spPr>
          <a:xfrm>
            <a:off x="12065" y="6419215"/>
            <a:ext cx="5105400" cy="21399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r">
              <a:lnSpc>
                <a:spcPct val="95999"/>
              </a:lnSpc>
              <a:spcAft>
                <a:spcPts val="0"/>
              </a:spcAft>
            </a:pPr>
            <a:r>
              <a:rPr lang="en-US" sz="1400" b="1" spc="-50">
                <a:solidFill>
                  <a:srgbClr val="FFFFFF"/>
                </a:solidFill>
                <a:latin typeface="Arial" panose="22635452340000000000" pitchFamily="2"/>
              </a:rPr>
              <a:t>Division/Group Management and Personnel Management </a:t>
            </a:r>
          </a:p>
        </p:txBody>
      </p:sp>
      <p:sp>
        <p:nvSpPr>
          <p:cNvPr id="282" name="Text Placeholder 281"/>
          <p:cNvSpPr>
            <a:spLocks noGrp="1"/>
          </p:cNvSpPr>
          <p:nvPr>
            <p:ph type="body" idx="10"/>
          </p:nvPr>
        </p:nvSpPr>
        <p:spPr>
          <a:xfrm>
            <a:off x="472440" y="27305"/>
            <a:ext cx="8659495" cy="87439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297180" rIns="0" bIns="0" anchor="t"/>
          <a:lstStyle/>
          <a:p>
            <a:pPr marL="0" marR="0" indent="0" algn="l">
              <a:lnSpc>
                <a:spcPts val="3600"/>
              </a:lnSpc>
              <a:spcAft>
                <a:spcPts val="720"/>
              </a:spcAft>
            </a:pPr>
            <a:r>
              <a:rPr lang="en-US" sz="3350" b="1" spc="-100">
                <a:solidFill>
                  <a:srgbClr val="003366"/>
                </a:solidFill>
                <a:latin typeface="Arial Unicode MS" panose="22635452340000000000" pitchFamily="2"/>
              </a:rPr>
              <a:t>Supervision </a:t>
            </a:r>
          </a:p>
        </p:txBody>
      </p:sp>
      <p:sp>
        <p:nvSpPr>
          <p:cNvPr id="283" name="Text Placeholder 282"/>
          <p:cNvSpPr>
            <a:spLocks noGrp="1"/>
          </p:cNvSpPr>
          <p:nvPr>
            <p:ph type="body" idx="10"/>
          </p:nvPr>
        </p:nvSpPr>
        <p:spPr>
          <a:xfrm>
            <a:off x="481330" y="901700"/>
            <a:ext cx="8650605" cy="220726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251460" rIns="0" bIns="0" anchor="t"/>
          <a:lstStyle/>
          <a:p>
            <a:pPr marL="0" marR="0" indent="0" algn="l">
              <a:lnSpc>
                <a:spcPct val="83519"/>
              </a:lnSpc>
              <a:spcAft>
                <a:spcPts val="0"/>
              </a:spcAft>
            </a:pP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See and be seen: </a:t>
            </a:r>
          </a:p>
          <a:p>
            <a:pPr marL="0" marR="0" indent="0" algn="l">
              <a:lnSpc>
                <a:spcPts val="2800"/>
              </a:lnSpc>
              <a:spcBef>
                <a:spcPts val="1260"/>
              </a:spcBef>
              <a:spcAft>
                <a:spcPts val="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Monitor progress </a:t>
            </a:r>
          </a:p>
          <a:p>
            <a:pPr marL="0" marR="0" indent="0" algn="l">
              <a:lnSpc>
                <a:spcPts val="2300"/>
              </a:lnSpc>
              <a:spcBef>
                <a:spcPts val="1440"/>
              </a:spcBef>
              <a:spcAft>
                <a:spcPts val="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Coordinate activities </a:t>
            </a:r>
          </a:p>
          <a:p>
            <a:pPr marL="0" marR="0" indent="0" algn="l">
              <a:lnSpc>
                <a:spcPts val="2800"/>
              </a:lnSpc>
              <a:spcBef>
                <a:spcPts val="1440"/>
              </a:spcBef>
              <a:spcAft>
                <a:spcPts val="54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Provide the opportunity to communicate </a:t>
            </a:r>
          </a:p>
        </p:txBody>
      </p:sp>
      <p:cxnSp>
        <p:nvCxnSpPr>
          <p:cNvPr id="288" name="Straight Connector 287"/>
          <p:cNvCxnSpPr/>
          <p:nvPr/>
        </p:nvCxnSpPr>
        <p:spPr>
          <a:xfrm>
            <a:off x="457200" y="914400"/>
            <a:ext cx="8233410" cy="0"/>
          </a:xfrm>
          <a:prstGeom prst="line">
            <a:avLst/>
          </a:prstGeom>
          <a:ln w="24130" cmpd="sng">
            <a:solidFill>
              <a:srgbClr val="1D3A58"/>
            </a:solidFill>
          </a:ln>
        </p:spPr>
      </p:cxnSp>
      <p:cxnSp>
        <p:nvCxnSpPr>
          <p:cNvPr id="289" name="Straight Connector 288"/>
          <p:cNvCxnSpPr/>
          <p:nvPr/>
        </p:nvCxnSpPr>
        <p:spPr>
          <a:xfrm>
            <a:off x="27305" y="27305"/>
            <a:ext cx="9104630" cy="0"/>
          </a:xfrm>
          <a:prstGeom prst="line">
            <a:avLst/>
          </a:prstGeom>
          <a:ln w="18415" cmpd="sng">
            <a:solidFill>
              <a:srgbClr val="4A4D4F"/>
            </a:solidFill>
          </a:ln>
        </p:spPr>
      </p:cxnSp>
      <p:cxnSp>
        <p:nvCxnSpPr>
          <p:cNvPr id="290" name="Straight Connector 289"/>
          <p:cNvCxnSpPr/>
          <p:nvPr/>
        </p:nvCxnSpPr>
        <p:spPr>
          <a:xfrm>
            <a:off x="27305" y="27305"/>
            <a:ext cx="0" cy="5861685"/>
          </a:xfrm>
          <a:prstGeom prst="line">
            <a:avLst/>
          </a:prstGeom>
          <a:ln w="18415" cmpd="sng">
            <a:solidFill>
              <a:srgbClr val="4A4D4F"/>
            </a:solidFill>
          </a:ln>
        </p:spPr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6A3B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Text Placeholder 295"/>
          <p:cNvSpPr>
            <a:spLocks noGrp="1"/>
          </p:cNvSpPr>
          <p:nvPr>
            <p:ph type="body" idx="10"/>
          </p:nvPr>
        </p:nvSpPr>
        <p:spPr>
          <a:xfrm>
            <a:off x="487680" y="408305"/>
            <a:ext cx="7885430" cy="3569335"/>
          </a:xfrm>
          <a:prstGeom prst="rect">
            <a:avLst/>
          </a:prstGeom>
          <a:solidFill>
            <a:srgbClr val="FFFFFF"/>
          </a:solidFill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algn="l"/>
            <a:r>
              <a:rPr lang="en-US" sz="100"/>
              <a:t> </a:t>
            </a:r>
          </a:p>
        </p:txBody>
      </p:sp>
      <p:pic>
        <p:nvPicPr>
          <p:cNvPr id="302" name="Image.jpg"/>
          <p:cNvPicPr/>
          <p:nvPr/>
        </p:nvPicPr>
        <p:blipFill>
          <a:blip r:embed="rId2"/>
          <a:stretch>
            <a:fillRect/>
          </a:stretch>
        </p:blipFill>
        <p:spPr>
          <a:xfrm>
            <a:off x="24130" y="5958840"/>
            <a:ext cx="9119870" cy="880745"/>
          </a:xfrm>
          <a:prstGeom prst="rect">
            <a:avLst/>
          </a:prstGeom>
        </p:spPr>
      </p:pic>
      <p:sp>
        <p:nvSpPr>
          <p:cNvPr id="293" name="Text Placeholder 292"/>
          <p:cNvSpPr>
            <a:spLocks noGrp="1"/>
          </p:cNvSpPr>
          <p:nvPr>
            <p:ph type="body" idx="10"/>
          </p:nvPr>
        </p:nvSpPr>
        <p:spPr>
          <a:xfrm>
            <a:off x="12065" y="6102350"/>
            <a:ext cx="9119870" cy="17462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274320" marR="0" indent="0" algn="l">
              <a:lnSpc>
                <a:spcPct val="95999"/>
              </a:lnSpc>
              <a:spcAft>
                <a:spcPts val="0"/>
              </a:spcAft>
            </a:pPr>
            <a:r>
              <a:rPr lang="en-US" sz="1400" b="1" spc="-85">
                <a:solidFill>
                  <a:srgbClr val="FFFFFF"/>
                </a:solidFill>
                <a:latin typeface="Arial" panose="22635452340000000000" pitchFamily="2"/>
              </a:rPr>
              <a:t>Unit 4: </a:t>
            </a:r>
          </a:p>
        </p:txBody>
      </p:sp>
      <p:sp>
        <p:nvSpPr>
          <p:cNvPr id="294" name="Text Placeholder 293"/>
          <p:cNvSpPr>
            <a:spLocks noGrp="1"/>
          </p:cNvSpPr>
          <p:nvPr>
            <p:ph type="body" idx="10"/>
          </p:nvPr>
        </p:nvSpPr>
        <p:spPr>
          <a:xfrm>
            <a:off x="7656830" y="6327775"/>
            <a:ext cx="1475105" cy="30543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95999"/>
              </a:lnSpc>
              <a:spcAft>
                <a:spcPts val="900"/>
              </a:spcAft>
            </a:pPr>
            <a:r>
              <a:rPr lang="en-US" sz="1400" b="1" spc="-55">
                <a:solidFill>
                  <a:srgbClr val="FFFFFF"/>
                </a:solidFill>
                <a:latin typeface="Arial" panose="22635452340000000000" pitchFamily="2"/>
              </a:rPr>
              <a:t>Visual 4-34</a:t>
            </a:r>
            <a:r>
              <a:rPr lang="en-US" sz="100" b="1" spc="-55">
                <a:solidFill>
                  <a:srgbClr val="FFFFFF"/>
                </a:solidFill>
                <a:latin typeface="Arial" panose="22635452340000000000" pitchFamily="2"/>
              </a:rPr>
              <a:t> </a:t>
            </a:r>
          </a:p>
        </p:txBody>
      </p:sp>
      <p:sp>
        <p:nvSpPr>
          <p:cNvPr id="295" name="Text Placeholder 294"/>
          <p:cNvSpPr>
            <a:spLocks noGrp="1"/>
          </p:cNvSpPr>
          <p:nvPr>
            <p:ph type="body" idx="10"/>
          </p:nvPr>
        </p:nvSpPr>
        <p:spPr>
          <a:xfrm>
            <a:off x="12065" y="6419215"/>
            <a:ext cx="5105400" cy="21399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r">
              <a:lnSpc>
                <a:spcPct val="95999"/>
              </a:lnSpc>
              <a:spcAft>
                <a:spcPts val="0"/>
              </a:spcAft>
            </a:pPr>
            <a:r>
              <a:rPr lang="en-US" sz="1400" b="1" spc="-50">
                <a:solidFill>
                  <a:srgbClr val="FFFFFF"/>
                </a:solidFill>
                <a:latin typeface="Arial" panose="22635452340000000000" pitchFamily="2"/>
              </a:rPr>
              <a:t>Division/Group Management and Personnel Management </a:t>
            </a:r>
          </a:p>
        </p:txBody>
      </p:sp>
      <p:sp>
        <p:nvSpPr>
          <p:cNvPr id="297" name="Text Placeholder 296"/>
          <p:cNvSpPr>
            <a:spLocks noGrp="1"/>
          </p:cNvSpPr>
          <p:nvPr>
            <p:ph type="body" idx="10"/>
          </p:nvPr>
        </p:nvSpPr>
        <p:spPr>
          <a:xfrm>
            <a:off x="490855" y="411480"/>
            <a:ext cx="4492625" cy="387350"/>
          </a:xfrm>
          <a:prstGeom prst="rect">
            <a:avLst/>
          </a:prstGeom>
          <a:solidFill>
            <a:srgbClr val="FFFFFF"/>
          </a:solidFill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ctr">
              <a:lnSpc>
                <a:spcPts val="2800"/>
              </a:lnSpc>
              <a:spcAft>
                <a:spcPts val="0"/>
              </a:spcAft>
            </a:pPr>
            <a:r>
              <a:rPr lang="en-US" sz="3350" b="1" spc="-100">
                <a:solidFill>
                  <a:srgbClr val="003366"/>
                </a:solidFill>
                <a:latin typeface="Arial Unicode MS" panose="22635452340000000000" pitchFamily="2"/>
              </a:rPr>
              <a:t>Instructions/Expectations </a:t>
            </a:r>
          </a:p>
        </p:txBody>
      </p:sp>
      <p:sp>
        <p:nvSpPr>
          <p:cNvPr id="300" name="Text Placeholder 299"/>
          <p:cNvSpPr>
            <a:spLocks noGrp="1"/>
          </p:cNvSpPr>
          <p:nvPr>
            <p:ph type="body" idx="10"/>
          </p:nvPr>
        </p:nvSpPr>
        <p:spPr>
          <a:xfrm>
            <a:off x="494030" y="1188720"/>
            <a:ext cx="7875905" cy="2788920"/>
          </a:xfrm>
          <a:prstGeom prst="rect">
            <a:avLst/>
          </a:prstGeom>
          <a:solidFill>
            <a:srgbClr val="FFFFFF"/>
          </a:solidFill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ctr">
              <a:lnSpc>
                <a:spcPct val="95999"/>
              </a:lnSpc>
              <a:spcAft>
                <a:spcPts val="0"/>
              </a:spcAft>
            </a:pPr>
            <a:r>
              <a:rPr lang="en-US" sz="2400" b="1" spc="-25">
                <a:solidFill>
                  <a:srgbClr val="003366"/>
                </a:solidFill>
                <a:latin typeface="Arial" panose="22635452340000000000" pitchFamily="2"/>
              </a:rPr>
              <a:t>Must communicate instructions and expectations well: </a:t>
            </a:r>
          </a:p>
          <a:p>
            <a:pPr marL="0" marR="0" indent="0" algn="l">
              <a:lnSpc>
                <a:spcPts val="2800"/>
              </a:lnSpc>
              <a:spcBef>
                <a:spcPts val="900"/>
              </a:spcBef>
              <a:spcAft>
                <a:spcPts val="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In briefings </a:t>
            </a:r>
          </a:p>
          <a:p>
            <a:pPr marL="0" marR="0" indent="0" algn="l">
              <a:lnSpc>
                <a:spcPts val="2300"/>
              </a:lnSpc>
              <a:spcBef>
                <a:spcPts val="1260"/>
              </a:spcBef>
              <a:spcAft>
                <a:spcPts val="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One-on-one </a:t>
            </a:r>
          </a:p>
          <a:p>
            <a:pPr marL="0" marR="0" indent="0" algn="l">
              <a:lnSpc>
                <a:spcPts val="2700"/>
              </a:lnSpc>
              <a:spcBef>
                <a:spcPts val="1260"/>
              </a:spcBef>
              <a:spcAft>
                <a:spcPts val="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Request feedback </a:t>
            </a:r>
          </a:p>
          <a:p>
            <a:pPr marL="0" marR="0" indent="0" algn="l">
              <a:lnSpc>
                <a:spcPts val="2800"/>
              </a:lnSpc>
              <a:spcBef>
                <a:spcPts val="1080"/>
              </a:spcBef>
              <a:spcAft>
                <a:spcPts val="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Clarify </a:t>
            </a:r>
          </a:p>
          <a:p>
            <a:pPr marL="0" marR="0" indent="0" algn="l">
              <a:lnSpc>
                <a:spcPts val="1800"/>
              </a:lnSpc>
              <a:spcBef>
                <a:spcPts val="1800"/>
              </a:spcBef>
              <a:spcAft>
                <a:spcPts val="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Evaluate </a:t>
            </a:r>
          </a:p>
        </p:txBody>
      </p:sp>
      <p:sp>
        <p:nvSpPr>
          <p:cNvPr id="303" name="Text Placeholder 302"/>
          <p:cNvSpPr>
            <a:spLocks noGrp="1"/>
          </p:cNvSpPr>
          <p:nvPr>
            <p:ph type="body" idx="10"/>
          </p:nvPr>
        </p:nvSpPr>
        <p:spPr>
          <a:xfrm>
            <a:off x="332105" y="6102350"/>
            <a:ext cx="524510" cy="17462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81599"/>
              </a:lnSpc>
              <a:spcAft>
                <a:spcPts val="0"/>
              </a:spcAft>
            </a:pPr>
            <a:r>
              <a:rPr lang="en-US" sz="1400" b="1" spc="-85">
                <a:solidFill>
                  <a:srgbClr val="FFFFFF"/>
                </a:solidFill>
                <a:latin typeface="Arial" panose="22635452340000000000" pitchFamily="2"/>
              </a:rPr>
              <a:t>Unit 4: </a:t>
            </a:r>
          </a:p>
        </p:txBody>
      </p:sp>
      <p:sp>
        <p:nvSpPr>
          <p:cNvPr id="304" name="Text Placeholder 303"/>
          <p:cNvSpPr>
            <a:spLocks noGrp="1"/>
          </p:cNvSpPr>
          <p:nvPr>
            <p:ph type="body" idx="10"/>
          </p:nvPr>
        </p:nvSpPr>
        <p:spPr>
          <a:xfrm>
            <a:off x="332105" y="6419215"/>
            <a:ext cx="4797425" cy="21399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95999"/>
              </a:lnSpc>
              <a:spcAft>
                <a:spcPts val="0"/>
              </a:spcAft>
            </a:pPr>
            <a:r>
              <a:rPr lang="en-US" sz="1400" b="1" spc="-50">
                <a:solidFill>
                  <a:srgbClr val="FFFFFF"/>
                </a:solidFill>
                <a:latin typeface="Arial" panose="22635452340000000000" pitchFamily="2"/>
              </a:rPr>
              <a:t>Division/Group Management and Personnel Management </a:t>
            </a:r>
          </a:p>
        </p:txBody>
      </p:sp>
      <p:sp>
        <p:nvSpPr>
          <p:cNvPr id="305" name="Text Placeholder 304"/>
          <p:cNvSpPr>
            <a:spLocks noGrp="1"/>
          </p:cNvSpPr>
          <p:nvPr>
            <p:ph type="body" idx="10"/>
          </p:nvPr>
        </p:nvSpPr>
        <p:spPr>
          <a:xfrm>
            <a:off x="7668895" y="6327775"/>
            <a:ext cx="920115" cy="17780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83519"/>
              </a:lnSpc>
              <a:spcAft>
                <a:spcPts val="0"/>
              </a:spcAft>
            </a:pPr>
            <a:r>
              <a:rPr lang="en-US" sz="1400" b="1" spc="-60">
                <a:solidFill>
                  <a:srgbClr val="FFFFFF"/>
                </a:solidFill>
                <a:latin typeface="Arial" panose="22635452340000000000" pitchFamily="2"/>
              </a:rPr>
              <a:t>Visual 4-23 </a:t>
            </a:r>
          </a:p>
        </p:txBody>
      </p:sp>
      <p:cxnSp>
        <p:nvCxnSpPr>
          <p:cNvPr id="306" name="Straight Connector 305"/>
          <p:cNvCxnSpPr/>
          <p:nvPr/>
        </p:nvCxnSpPr>
        <p:spPr>
          <a:xfrm>
            <a:off x="8373110" y="914400"/>
            <a:ext cx="317500" cy="0"/>
          </a:xfrm>
          <a:prstGeom prst="line">
            <a:avLst/>
          </a:prstGeom>
          <a:ln w="24130" cmpd="sng">
            <a:solidFill>
              <a:srgbClr val="243D5B"/>
            </a:solidFill>
          </a:ln>
        </p:spPr>
      </p:cxnSp>
      <p:cxnSp>
        <p:nvCxnSpPr>
          <p:cNvPr id="307" name="Straight Connector 306"/>
          <p:cNvCxnSpPr/>
          <p:nvPr/>
        </p:nvCxnSpPr>
        <p:spPr>
          <a:xfrm>
            <a:off x="487680" y="914400"/>
            <a:ext cx="7886065" cy="0"/>
          </a:xfrm>
          <a:prstGeom prst="line">
            <a:avLst/>
          </a:prstGeom>
          <a:ln w="24130" cmpd="sng">
            <a:solidFill>
              <a:srgbClr val="243D5B"/>
            </a:solidFill>
          </a:ln>
        </p:spPr>
      </p:cxnSp>
      <p:cxnSp>
        <p:nvCxnSpPr>
          <p:cNvPr id="308" name="Straight Connector 307"/>
          <p:cNvCxnSpPr/>
          <p:nvPr/>
        </p:nvCxnSpPr>
        <p:spPr>
          <a:xfrm>
            <a:off x="5080" y="8255"/>
            <a:ext cx="9126855" cy="0"/>
          </a:xfrm>
          <a:prstGeom prst="line">
            <a:avLst/>
          </a:prstGeom>
          <a:ln w="18415" cmpd="sng">
            <a:solidFill>
              <a:srgbClr val="4C4E4F"/>
            </a:solidFill>
          </a:ln>
        </p:spPr>
      </p:cxnSp>
      <p:cxnSp>
        <p:nvCxnSpPr>
          <p:cNvPr id="309" name="Straight Connector 308"/>
          <p:cNvCxnSpPr/>
          <p:nvPr/>
        </p:nvCxnSpPr>
        <p:spPr>
          <a:xfrm>
            <a:off x="5080" y="8255"/>
            <a:ext cx="0" cy="5950585"/>
          </a:xfrm>
          <a:prstGeom prst="line">
            <a:avLst/>
          </a:prstGeom>
          <a:ln w="18415" cmpd="sng">
            <a:solidFill>
              <a:srgbClr val="4C4E4F"/>
            </a:solidFill>
          </a:ln>
        </p:spPr>
      </p:cxnSp>
      <p:pic>
        <p:nvPicPr>
          <p:cNvPr id="299" name="Image.jpg"/>
          <p:cNvPicPr/>
          <p:nvPr/>
        </p:nvPicPr>
        <p:blipFill>
          <a:blip r:embed="rId3"/>
          <a:stretch>
            <a:fillRect/>
          </a:stretch>
        </p:blipFill>
        <p:spPr>
          <a:xfrm>
            <a:off x="4715510" y="2258695"/>
            <a:ext cx="3849370" cy="291401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6A3A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Text Placeholder 314"/>
          <p:cNvSpPr>
            <a:spLocks noGrp="1"/>
          </p:cNvSpPr>
          <p:nvPr>
            <p:ph type="body" idx="10"/>
          </p:nvPr>
        </p:nvSpPr>
        <p:spPr>
          <a:xfrm>
            <a:off x="8890" y="8890"/>
            <a:ext cx="9135110" cy="6093460"/>
          </a:xfrm>
          <a:prstGeom prst="rect">
            <a:avLst/>
          </a:prstGeom>
          <a:solidFill>
            <a:srgbClr val="96A3AF"/>
          </a:solidFill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algn="l"/>
            <a:r>
              <a:rPr lang="en-US" sz="100"/>
              <a:t> </a:t>
            </a:r>
          </a:p>
        </p:txBody>
      </p:sp>
      <p:pic>
        <p:nvPicPr>
          <p:cNvPr id="317" name="Image.jpg"/>
          <p:cNvPicPr/>
          <p:nvPr/>
        </p:nvPicPr>
        <p:blipFill>
          <a:blip r:embed="rId2"/>
          <a:stretch>
            <a:fillRect/>
          </a:stretch>
        </p:blipFill>
        <p:spPr>
          <a:xfrm>
            <a:off x="8890" y="8890"/>
            <a:ext cx="9135110" cy="6830695"/>
          </a:xfrm>
          <a:prstGeom prst="rect">
            <a:avLst/>
          </a:prstGeom>
        </p:spPr>
      </p:pic>
      <p:sp>
        <p:nvSpPr>
          <p:cNvPr id="312" name="Text Placeholder 311"/>
          <p:cNvSpPr>
            <a:spLocks noGrp="1"/>
          </p:cNvSpPr>
          <p:nvPr>
            <p:ph type="body" idx="10"/>
          </p:nvPr>
        </p:nvSpPr>
        <p:spPr>
          <a:xfrm>
            <a:off x="12065" y="6102350"/>
            <a:ext cx="9119870" cy="17462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274320" marR="0" indent="0" algn="l">
              <a:lnSpc>
                <a:spcPct val="95999"/>
              </a:lnSpc>
              <a:spcAft>
                <a:spcPts val="0"/>
              </a:spcAft>
            </a:pPr>
            <a:r>
              <a:rPr lang="en-US" sz="1400" b="1" spc="-85">
                <a:solidFill>
                  <a:srgbClr val="FFFFFF"/>
                </a:solidFill>
                <a:latin typeface="Arial" panose="22635452340000000000" pitchFamily="2"/>
              </a:rPr>
              <a:t>Unit 4: </a:t>
            </a:r>
          </a:p>
        </p:txBody>
      </p:sp>
      <p:sp>
        <p:nvSpPr>
          <p:cNvPr id="313" name="Text Placeholder 312"/>
          <p:cNvSpPr>
            <a:spLocks noGrp="1"/>
          </p:cNvSpPr>
          <p:nvPr>
            <p:ph type="body" idx="10"/>
          </p:nvPr>
        </p:nvSpPr>
        <p:spPr>
          <a:xfrm>
            <a:off x="7656830" y="6327775"/>
            <a:ext cx="1475105" cy="30543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95999"/>
              </a:lnSpc>
              <a:spcAft>
                <a:spcPts val="900"/>
              </a:spcAft>
            </a:pPr>
            <a:r>
              <a:rPr lang="en-US" sz="1400" b="1" spc="-55">
                <a:solidFill>
                  <a:srgbClr val="FFFFFF"/>
                </a:solidFill>
                <a:latin typeface="Arial" panose="22635452340000000000" pitchFamily="2"/>
              </a:rPr>
              <a:t>Visual 4-34</a:t>
            </a:r>
            <a:r>
              <a:rPr lang="en-US" sz="100" b="1" spc="-55">
                <a:solidFill>
                  <a:srgbClr val="FFFFFF"/>
                </a:solidFill>
                <a:latin typeface="Arial" panose="22635452340000000000" pitchFamily="2"/>
              </a:rPr>
              <a:t> </a:t>
            </a:r>
          </a:p>
        </p:txBody>
      </p:sp>
      <p:sp>
        <p:nvSpPr>
          <p:cNvPr id="314" name="Text Placeholder 313"/>
          <p:cNvSpPr>
            <a:spLocks noGrp="1"/>
          </p:cNvSpPr>
          <p:nvPr>
            <p:ph type="body" idx="10"/>
          </p:nvPr>
        </p:nvSpPr>
        <p:spPr>
          <a:xfrm>
            <a:off x="12065" y="6419215"/>
            <a:ext cx="5105400" cy="21399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r">
              <a:lnSpc>
                <a:spcPct val="95999"/>
              </a:lnSpc>
              <a:spcAft>
                <a:spcPts val="0"/>
              </a:spcAft>
            </a:pPr>
            <a:r>
              <a:rPr lang="en-US" sz="1400" b="1" spc="-50">
                <a:solidFill>
                  <a:srgbClr val="FFFFFF"/>
                </a:solidFill>
                <a:latin typeface="Arial" panose="22635452340000000000" pitchFamily="2"/>
              </a:rPr>
              <a:t>Division/Group Management and Personnel Management </a:t>
            </a:r>
          </a:p>
        </p:txBody>
      </p:sp>
      <p:sp>
        <p:nvSpPr>
          <p:cNvPr id="318" name="Text Placeholder 317"/>
          <p:cNvSpPr>
            <a:spLocks noGrp="1"/>
          </p:cNvSpPr>
          <p:nvPr>
            <p:ph type="body" idx="10"/>
          </p:nvPr>
        </p:nvSpPr>
        <p:spPr>
          <a:xfrm>
            <a:off x="463550" y="411480"/>
            <a:ext cx="5836920" cy="50292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ctr">
              <a:lnSpc>
                <a:spcPts val="3600"/>
              </a:lnSpc>
              <a:spcAft>
                <a:spcPts val="180"/>
              </a:spcAft>
            </a:pPr>
            <a:r>
              <a:rPr lang="en-US" sz="3350" b="1" spc="-95">
                <a:solidFill>
                  <a:srgbClr val="013365"/>
                </a:solidFill>
                <a:latin typeface="Arial Unicode MS" panose="22635452340000000000" pitchFamily="2"/>
              </a:rPr>
              <a:t>Team Building and Maintenance </a:t>
            </a:r>
          </a:p>
        </p:txBody>
      </p:sp>
      <p:sp>
        <p:nvSpPr>
          <p:cNvPr id="319" name="Text Placeholder 318"/>
          <p:cNvSpPr>
            <a:spLocks noGrp="1"/>
          </p:cNvSpPr>
          <p:nvPr>
            <p:ph type="body" idx="10"/>
          </p:nvPr>
        </p:nvSpPr>
        <p:spPr>
          <a:xfrm>
            <a:off x="1554480" y="1176020"/>
            <a:ext cx="6108065" cy="36385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ctr">
              <a:lnSpc>
                <a:spcPct val="95999"/>
              </a:lnSpc>
              <a:spcAft>
                <a:spcPts val="0"/>
              </a:spcAft>
            </a:pPr>
            <a:r>
              <a:rPr lang="en-US" sz="2400" b="1" spc="-25">
                <a:solidFill>
                  <a:srgbClr val="013365"/>
                </a:solidFill>
                <a:latin typeface="Arial" panose="22635452340000000000" pitchFamily="2"/>
              </a:rPr>
              <a:t>Seven Practices of Highly Effective Teams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6A3A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" name="Image.jpg"/>
          <p:cNvPicPr/>
          <p:nvPr/>
        </p:nvPicPr>
        <p:blipFill>
          <a:blip r:embed="rId2"/>
          <a:stretch>
            <a:fillRect/>
          </a:stretch>
        </p:blipFill>
        <p:spPr>
          <a:xfrm>
            <a:off x="24130" y="5958840"/>
            <a:ext cx="9119870" cy="880745"/>
          </a:xfrm>
          <a:prstGeom prst="rect">
            <a:avLst/>
          </a:prstGeom>
        </p:spPr>
      </p:pic>
      <p:sp>
        <p:nvSpPr>
          <p:cNvPr id="322" name="Text Placeholder 321"/>
          <p:cNvSpPr>
            <a:spLocks noGrp="1"/>
          </p:cNvSpPr>
          <p:nvPr>
            <p:ph type="body" idx="10"/>
          </p:nvPr>
        </p:nvSpPr>
        <p:spPr>
          <a:xfrm>
            <a:off x="12065" y="6102350"/>
            <a:ext cx="9119870" cy="17462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274320" marR="0" indent="0" algn="l">
              <a:lnSpc>
                <a:spcPct val="95999"/>
              </a:lnSpc>
              <a:spcAft>
                <a:spcPts val="0"/>
              </a:spcAft>
            </a:pPr>
            <a:r>
              <a:rPr lang="en-US" sz="1400" b="1" spc="-85">
                <a:solidFill>
                  <a:srgbClr val="FFFFFF"/>
                </a:solidFill>
                <a:latin typeface="Arial" panose="22635452340000000000" pitchFamily="2"/>
              </a:rPr>
              <a:t>Unit 4: </a:t>
            </a:r>
          </a:p>
        </p:txBody>
      </p:sp>
      <p:sp>
        <p:nvSpPr>
          <p:cNvPr id="323" name="Text Placeholder 322"/>
          <p:cNvSpPr>
            <a:spLocks noGrp="1"/>
          </p:cNvSpPr>
          <p:nvPr>
            <p:ph type="body" idx="10"/>
          </p:nvPr>
        </p:nvSpPr>
        <p:spPr>
          <a:xfrm>
            <a:off x="7656830" y="6327775"/>
            <a:ext cx="1475105" cy="30543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95999"/>
              </a:lnSpc>
              <a:spcAft>
                <a:spcPts val="900"/>
              </a:spcAft>
            </a:pPr>
            <a:r>
              <a:rPr lang="en-US" sz="1400" b="1" spc="-55">
                <a:solidFill>
                  <a:srgbClr val="FFFFFF"/>
                </a:solidFill>
                <a:latin typeface="Arial" panose="22635452340000000000" pitchFamily="2"/>
              </a:rPr>
              <a:t>Visual 4-34</a:t>
            </a:r>
            <a:r>
              <a:rPr lang="en-US" sz="100" b="1" spc="-55">
                <a:solidFill>
                  <a:srgbClr val="FFFFFF"/>
                </a:solidFill>
                <a:latin typeface="Arial" panose="22635452340000000000" pitchFamily="2"/>
              </a:rPr>
              <a:t> </a:t>
            </a:r>
          </a:p>
        </p:txBody>
      </p:sp>
      <p:sp>
        <p:nvSpPr>
          <p:cNvPr id="324" name="Text Placeholder 323"/>
          <p:cNvSpPr>
            <a:spLocks noGrp="1"/>
          </p:cNvSpPr>
          <p:nvPr>
            <p:ph type="body" idx="10"/>
          </p:nvPr>
        </p:nvSpPr>
        <p:spPr>
          <a:xfrm>
            <a:off x="12065" y="6419215"/>
            <a:ext cx="5105400" cy="21399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r">
              <a:lnSpc>
                <a:spcPct val="95999"/>
              </a:lnSpc>
              <a:spcAft>
                <a:spcPts val="0"/>
              </a:spcAft>
            </a:pPr>
            <a:r>
              <a:rPr lang="en-US" sz="1400" b="1" spc="-50">
                <a:solidFill>
                  <a:srgbClr val="FFFFFF"/>
                </a:solidFill>
                <a:latin typeface="Arial" panose="22635452340000000000" pitchFamily="2"/>
              </a:rPr>
              <a:t>Division/Group Management and Personnel Management </a:t>
            </a:r>
          </a:p>
        </p:txBody>
      </p:sp>
      <p:sp>
        <p:nvSpPr>
          <p:cNvPr id="325" name="Text Placeholder 324"/>
          <p:cNvSpPr>
            <a:spLocks noGrp="1"/>
          </p:cNvSpPr>
          <p:nvPr>
            <p:ph type="body" idx="10"/>
          </p:nvPr>
        </p:nvSpPr>
        <p:spPr>
          <a:xfrm>
            <a:off x="27305" y="27305"/>
            <a:ext cx="9104630" cy="5931535"/>
          </a:xfrm>
          <a:prstGeom prst="rect">
            <a:avLst/>
          </a:prstGeom>
          <a:solidFill>
            <a:srgbClr val="FFFFFF"/>
          </a:solidFill>
          <a:ln w="0" cmpd="sng">
            <a:noFill/>
            <a:prstDash val="solid"/>
          </a:ln>
        </p:spPr>
        <p:txBody>
          <a:bodyPr vert="horz" lIns="0" tIns="274320" rIns="0" bIns="0" anchor="t"/>
          <a:lstStyle/>
          <a:p>
            <a:pPr marL="411480" marR="0" indent="0" algn="l">
              <a:lnSpc>
                <a:spcPts val="3700"/>
              </a:lnSpc>
              <a:spcAft>
                <a:spcPts val="0"/>
              </a:spcAft>
            </a:pPr>
            <a:r>
              <a:rPr lang="en-US" sz="3350" b="1" spc="-70">
                <a:solidFill>
                  <a:srgbClr val="003366"/>
                </a:solidFill>
                <a:latin typeface="Arial Unicode MS" panose="22635452340000000000" pitchFamily="2"/>
              </a:rPr>
              <a:t>Team Building and Maintenance (cont.) </a:t>
            </a:r>
          </a:p>
          <a:p>
            <a:pPr marL="411480" marR="0" indent="0" algn="l">
              <a:lnSpc>
                <a:spcPct val="95999"/>
              </a:lnSpc>
              <a:spcBef>
                <a:spcPts val="2700"/>
              </a:spcBef>
              <a:spcAft>
                <a:spcPts val="0"/>
              </a:spcAft>
            </a:pP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Seven Practices of Highly Effective Teams </a:t>
            </a:r>
          </a:p>
          <a:p>
            <a:pPr marL="457200" marR="0" indent="457200" algn="l">
              <a:lnSpc>
                <a:spcPct val="82559"/>
              </a:lnSpc>
              <a:spcBef>
                <a:spcPts val="1440"/>
              </a:spcBef>
              <a:spcAft>
                <a:spcPts val="0"/>
              </a:spcAft>
              <a:buFont typeface="Arial"/>
              <a:buAutoNum type="arabicPeriod"/>
            </a:pPr>
            <a:r>
              <a:rPr lang="en-US" sz="2400" b="1" spc="100">
                <a:solidFill>
                  <a:srgbClr val="003366"/>
                </a:solidFill>
                <a:latin typeface="Arial" panose="22635452340000000000" pitchFamily="2"/>
              </a:rPr>
              <a:t>A commitment to a clear mission </a:t>
            </a:r>
          </a:p>
          <a:p>
            <a:pPr marL="457200" marR="0" indent="457200" algn="l">
              <a:lnSpc>
                <a:spcPct val="95999"/>
              </a:lnSpc>
              <a:spcBef>
                <a:spcPts val="1440"/>
              </a:spcBef>
              <a:spcAft>
                <a:spcPts val="0"/>
              </a:spcAft>
              <a:buFont typeface="Arial"/>
              <a:buAutoNum type="arabicPeriod"/>
            </a:pPr>
            <a:r>
              <a:rPr lang="en-US" sz="2400" b="1" spc="70">
                <a:solidFill>
                  <a:srgbClr val="003366"/>
                </a:solidFill>
                <a:latin typeface="Arial" panose="22635452340000000000" pitchFamily="2"/>
              </a:rPr>
              <a:t>Mutual support, encouragement, and accountability </a:t>
            </a:r>
          </a:p>
          <a:p>
            <a:pPr marL="457200" marR="0" indent="457200" algn="l">
              <a:lnSpc>
                <a:spcPct val="95999"/>
              </a:lnSpc>
              <a:spcBef>
                <a:spcPts val="1260"/>
              </a:spcBef>
              <a:spcAft>
                <a:spcPts val="0"/>
              </a:spcAft>
              <a:buFont typeface="Arial"/>
              <a:buAutoNum type="arabicPeriod"/>
            </a:pPr>
            <a:r>
              <a:rPr lang="en-US" sz="2400" b="1" spc="100">
                <a:solidFill>
                  <a:srgbClr val="003366"/>
                </a:solidFill>
                <a:latin typeface="Arial" panose="22635452340000000000" pitchFamily="2"/>
              </a:rPr>
              <a:t>Clearly defined roles </a:t>
            </a:r>
          </a:p>
          <a:p>
            <a:pPr marL="457200" marR="0" indent="457200" algn="l">
              <a:lnSpc>
                <a:spcPct val="95999"/>
              </a:lnSpc>
              <a:spcBef>
                <a:spcPts val="1260"/>
              </a:spcBef>
              <a:spcAft>
                <a:spcPts val="0"/>
              </a:spcAft>
              <a:buFont typeface="Arial"/>
              <a:buAutoNum type="arabicPeriod"/>
            </a:pPr>
            <a:r>
              <a:rPr lang="en-US" sz="2400" b="1" spc="100">
                <a:solidFill>
                  <a:srgbClr val="003366"/>
                </a:solidFill>
                <a:latin typeface="Arial" panose="22635452340000000000" pitchFamily="2"/>
              </a:rPr>
              <a:t>Win-win cooperation </a:t>
            </a:r>
          </a:p>
          <a:p>
            <a:pPr marL="0" marR="0" indent="0" algn="ctr">
              <a:lnSpc>
                <a:spcPct val="82559"/>
              </a:lnSpc>
              <a:spcBef>
                <a:spcPts val="5400"/>
              </a:spcBef>
              <a:spcAft>
                <a:spcPts val="10980"/>
              </a:spcAft>
            </a:pP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Continued on next slide... </a:t>
            </a:r>
          </a:p>
        </p:txBody>
      </p:sp>
      <p:sp>
        <p:nvSpPr>
          <p:cNvPr id="328" name="Text Placeholder 327"/>
          <p:cNvSpPr>
            <a:spLocks noGrp="1"/>
          </p:cNvSpPr>
          <p:nvPr>
            <p:ph type="body" idx="10"/>
          </p:nvPr>
        </p:nvSpPr>
        <p:spPr>
          <a:xfrm>
            <a:off x="332105" y="6102350"/>
            <a:ext cx="524510" cy="17462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81599"/>
              </a:lnSpc>
              <a:spcAft>
                <a:spcPts val="0"/>
              </a:spcAft>
            </a:pPr>
            <a:r>
              <a:rPr lang="en-US" sz="1400" b="1" spc="-85">
                <a:solidFill>
                  <a:srgbClr val="FFFFFF"/>
                </a:solidFill>
                <a:latin typeface="Arial" panose="22635452340000000000" pitchFamily="2"/>
              </a:rPr>
              <a:t>Unit 4: </a:t>
            </a:r>
          </a:p>
        </p:txBody>
      </p:sp>
      <p:sp>
        <p:nvSpPr>
          <p:cNvPr id="329" name="Text Placeholder 328"/>
          <p:cNvSpPr>
            <a:spLocks noGrp="1"/>
          </p:cNvSpPr>
          <p:nvPr>
            <p:ph type="body" idx="10"/>
          </p:nvPr>
        </p:nvSpPr>
        <p:spPr>
          <a:xfrm>
            <a:off x="332105" y="6419215"/>
            <a:ext cx="4797425" cy="21399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95999"/>
              </a:lnSpc>
              <a:spcAft>
                <a:spcPts val="0"/>
              </a:spcAft>
            </a:pPr>
            <a:r>
              <a:rPr lang="en-US" sz="1400" b="1" spc="-50">
                <a:solidFill>
                  <a:srgbClr val="FFFFFF"/>
                </a:solidFill>
                <a:latin typeface="Arial" panose="22635452340000000000" pitchFamily="2"/>
              </a:rPr>
              <a:t>Division/Group Management and Personnel Management </a:t>
            </a:r>
          </a:p>
        </p:txBody>
      </p:sp>
      <p:sp>
        <p:nvSpPr>
          <p:cNvPr id="330" name="Text Placeholder 329"/>
          <p:cNvSpPr>
            <a:spLocks noGrp="1"/>
          </p:cNvSpPr>
          <p:nvPr>
            <p:ph type="body" idx="10"/>
          </p:nvPr>
        </p:nvSpPr>
        <p:spPr>
          <a:xfrm>
            <a:off x="7668895" y="6327775"/>
            <a:ext cx="923290" cy="17780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83519"/>
              </a:lnSpc>
              <a:spcAft>
                <a:spcPts val="0"/>
              </a:spcAft>
            </a:pPr>
            <a:r>
              <a:rPr lang="en-US" sz="1400" b="1" spc="-60">
                <a:solidFill>
                  <a:srgbClr val="FFFFFF"/>
                </a:solidFill>
                <a:latin typeface="Arial" panose="22635452340000000000" pitchFamily="2"/>
              </a:rPr>
              <a:t>Visual 4-25 </a:t>
            </a:r>
          </a:p>
        </p:txBody>
      </p:sp>
      <p:cxnSp>
        <p:nvCxnSpPr>
          <p:cNvPr id="331" name="Straight Connector 330"/>
          <p:cNvCxnSpPr/>
          <p:nvPr/>
        </p:nvCxnSpPr>
        <p:spPr>
          <a:xfrm>
            <a:off x="457200" y="914400"/>
            <a:ext cx="8233410" cy="0"/>
          </a:xfrm>
          <a:prstGeom prst="line">
            <a:avLst/>
          </a:prstGeom>
          <a:ln w="24130" cmpd="sng">
            <a:solidFill>
              <a:srgbClr val="1D3A58"/>
            </a:solidFill>
          </a:ln>
        </p:spPr>
      </p:cxnSp>
      <p:cxnSp>
        <p:nvCxnSpPr>
          <p:cNvPr id="332" name="Straight Connector 331"/>
          <p:cNvCxnSpPr/>
          <p:nvPr/>
        </p:nvCxnSpPr>
        <p:spPr>
          <a:xfrm>
            <a:off x="27305" y="27305"/>
            <a:ext cx="9104630" cy="0"/>
          </a:xfrm>
          <a:prstGeom prst="line">
            <a:avLst/>
          </a:prstGeom>
          <a:ln w="18415" cmpd="sng">
            <a:solidFill>
              <a:srgbClr val="4D4D4D"/>
            </a:solidFill>
          </a:ln>
        </p:spPr>
      </p:cxnSp>
      <p:cxnSp>
        <p:nvCxnSpPr>
          <p:cNvPr id="333" name="Straight Connector 332"/>
          <p:cNvCxnSpPr/>
          <p:nvPr/>
        </p:nvCxnSpPr>
        <p:spPr>
          <a:xfrm>
            <a:off x="27305" y="27305"/>
            <a:ext cx="0" cy="5931535"/>
          </a:xfrm>
          <a:prstGeom prst="line">
            <a:avLst/>
          </a:prstGeom>
          <a:ln w="18415" cmpd="sng">
            <a:solidFill>
              <a:srgbClr val="4D4D4D"/>
            </a:solidFill>
          </a:ln>
        </p:spPr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6A3B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" name="Text Placeholder 338"/>
          <p:cNvSpPr>
            <a:spLocks noGrp="1"/>
          </p:cNvSpPr>
          <p:nvPr>
            <p:ph type="body" idx="10"/>
          </p:nvPr>
        </p:nvSpPr>
        <p:spPr>
          <a:xfrm>
            <a:off x="8255" y="8890"/>
            <a:ext cx="9135745" cy="6093460"/>
          </a:xfrm>
          <a:prstGeom prst="rect">
            <a:avLst/>
          </a:prstGeom>
          <a:solidFill>
            <a:srgbClr val="96A3B0"/>
          </a:solidFill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algn="l"/>
            <a:r>
              <a:rPr lang="en-US" sz="100"/>
              <a:t> </a:t>
            </a:r>
          </a:p>
        </p:txBody>
      </p:sp>
      <p:pic>
        <p:nvPicPr>
          <p:cNvPr id="341" name="Image.jpg"/>
          <p:cNvPicPr/>
          <p:nvPr/>
        </p:nvPicPr>
        <p:blipFill>
          <a:blip r:embed="rId2"/>
          <a:stretch>
            <a:fillRect/>
          </a:stretch>
        </p:blipFill>
        <p:spPr>
          <a:xfrm>
            <a:off x="8255" y="8890"/>
            <a:ext cx="9135745" cy="6830695"/>
          </a:xfrm>
          <a:prstGeom prst="rect">
            <a:avLst/>
          </a:prstGeom>
        </p:spPr>
      </p:pic>
      <p:sp>
        <p:nvSpPr>
          <p:cNvPr id="336" name="Text Placeholder 335"/>
          <p:cNvSpPr>
            <a:spLocks noGrp="1"/>
          </p:cNvSpPr>
          <p:nvPr>
            <p:ph type="body" idx="10"/>
          </p:nvPr>
        </p:nvSpPr>
        <p:spPr>
          <a:xfrm>
            <a:off x="12065" y="6102350"/>
            <a:ext cx="9119870" cy="17462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274320" marR="0" indent="0" algn="l">
              <a:lnSpc>
                <a:spcPct val="95999"/>
              </a:lnSpc>
              <a:spcAft>
                <a:spcPts val="0"/>
              </a:spcAft>
            </a:pPr>
            <a:r>
              <a:rPr lang="en-US" sz="1400" b="1" spc="-85">
                <a:solidFill>
                  <a:srgbClr val="FFFFFF"/>
                </a:solidFill>
                <a:latin typeface="Arial" panose="22635452340000000000" pitchFamily="2"/>
              </a:rPr>
              <a:t>Unit 4: </a:t>
            </a:r>
          </a:p>
        </p:txBody>
      </p:sp>
      <p:sp>
        <p:nvSpPr>
          <p:cNvPr id="337" name="Text Placeholder 336"/>
          <p:cNvSpPr>
            <a:spLocks noGrp="1"/>
          </p:cNvSpPr>
          <p:nvPr>
            <p:ph type="body" idx="10"/>
          </p:nvPr>
        </p:nvSpPr>
        <p:spPr>
          <a:xfrm>
            <a:off x="7656830" y="6327775"/>
            <a:ext cx="1475105" cy="30543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95999"/>
              </a:lnSpc>
              <a:spcAft>
                <a:spcPts val="900"/>
              </a:spcAft>
            </a:pPr>
            <a:r>
              <a:rPr lang="en-US" sz="1400" b="1" spc="-55">
                <a:solidFill>
                  <a:srgbClr val="FFFFFF"/>
                </a:solidFill>
                <a:latin typeface="Arial" panose="22635452340000000000" pitchFamily="2"/>
              </a:rPr>
              <a:t>Visual 4-34</a:t>
            </a:r>
            <a:r>
              <a:rPr lang="en-US" sz="100" b="1" spc="-55">
                <a:solidFill>
                  <a:srgbClr val="FFFFFF"/>
                </a:solidFill>
                <a:latin typeface="Arial" panose="22635452340000000000" pitchFamily="2"/>
              </a:rPr>
              <a:t> </a:t>
            </a:r>
          </a:p>
        </p:txBody>
      </p:sp>
      <p:sp>
        <p:nvSpPr>
          <p:cNvPr id="338" name="Text Placeholder 337"/>
          <p:cNvSpPr>
            <a:spLocks noGrp="1"/>
          </p:cNvSpPr>
          <p:nvPr>
            <p:ph type="body" idx="10"/>
          </p:nvPr>
        </p:nvSpPr>
        <p:spPr>
          <a:xfrm>
            <a:off x="12065" y="6419215"/>
            <a:ext cx="5105400" cy="21399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r">
              <a:lnSpc>
                <a:spcPct val="95999"/>
              </a:lnSpc>
              <a:spcAft>
                <a:spcPts val="0"/>
              </a:spcAft>
            </a:pPr>
            <a:r>
              <a:rPr lang="en-US" sz="1400" b="1" spc="-50">
                <a:solidFill>
                  <a:srgbClr val="FFFFFF"/>
                </a:solidFill>
                <a:latin typeface="Arial" panose="22635452340000000000" pitchFamily="2"/>
              </a:rPr>
              <a:t>Division/Group Management and Personnel Management </a:t>
            </a:r>
          </a:p>
        </p:txBody>
      </p:sp>
      <p:sp>
        <p:nvSpPr>
          <p:cNvPr id="342" name="Text Placeholder 341"/>
          <p:cNvSpPr>
            <a:spLocks noGrp="1"/>
          </p:cNvSpPr>
          <p:nvPr>
            <p:ph type="body" idx="10"/>
          </p:nvPr>
        </p:nvSpPr>
        <p:spPr>
          <a:xfrm>
            <a:off x="463550" y="405130"/>
            <a:ext cx="7095490" cy="51181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ctr">
              <a:lnSpc>
                <a:spcPts val="3700"/>
              </a:lnSpc>
              <a:spcAft>
                <a:spcPts val="180"/>
              </a:spcAft>
            </a:pPr>
            <a:r>
              <a:rPr lang="en-US" sz="3350" b="1" spc="-95">
                <a:solidFill>
                  <a:srgbClr val="003366"/>
                </a:solidFill>
                <a:latin typeface="Arial Unicode MS" panose="22635452340000000000" pitchFamily="2"/>
              </a:rPr>
              <a:t>Team Building and Maintenance (cont.) </a:t>
            </a:r>
          </a:p>
        </p:txBody>
      </p:sp>
      <p:sp>
        <p:nvSpPr>
          <p:cNvPr id="343" name="Text Placeholder 342"/>
          <p:cNvSpPr>
            <a:spLocks noGrp="1"/>
          </p:cNvSpPr>
          <p:nvPr>
            <p:ph type="body" idx="10"/>
          </p:nvPr>
        </p:nvSpPr>
        <p:spPr>
          <a:xfrm>
            <a:off x="484505" y="1179195"/>
            <a:ext cx="4590415" cy="138493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45720" marR="0" indent="457200" algn="l">
              <a:lnSpc>
                <a:spcPct val="95999"/>
              </a:lnSpc>
              <a:spcAft>
                <a:spcPts val="0"/>
              </a:spcAft>
              <a:buFont typeface="Arial"/>
              <a:buAutoNum type="arabicPeriod" startAt="5"/>
            </a:pPr>
            <a:r>
              <a:rPr lang="en-US" sz="2400" b="1" spc="90">
                <a:solidFill>
                  <a:srgbClr val="003366"/>
                </a:solidFill>
                <a:latin typeface="Arial" panose="22635452340000000000" pitchFamily="2"/>
              </a:rPr>
              <a:t>Individual competency </a:t>
            </a:r>
          </a:p>
          <a:p>
            <a:pPr marL="45720" marR="0" indent="457200" algn="l">
              <a:lnSpc>
                <a:spcPct val="95999"/>
              </a:lnSpc>
              <a:spcBef>
                <a:spcPts val="1080"/>
              </a:spcBef>
              <a:spcAft>
                <a:spcPts val="0"/>
              </a:spcAft>
              <a:buFont typeface="Arial"/>
              <a:buAutoNum type="arabicPeriod"/>
            </a:pPr>
            <a:r>
              <a:rPr lang="en-US" sz="2400" b="1" spc="-45">
                <a:solidFill>
                  <a:srgbClr val="003366"/>
                </a:solidFill>
                <a:latin typeface="Arial" panose="22635452340000000000" pitchFamily="2"/>
              </a:rPr>
              <a:t>Empowering communication </a:t>
            </a:r>
          </a:p>
          <a:p>
            <a:pPr marL="45720" marR="0" indent="457200" algn="l">
              <a:lnSpc>
                <a:spcPct val="95999"/>
              </a:lnSpc>
              <a:spcBef>
                <a:spcPts val="900"/>
              </a:spcBef>
              <a:spcAft>
                <a:spcPts val="540"/>
              </a:spcAft>
              <a:buFont typeface="Arial"/>
              <a:buAutoNum type="arabicPeriod"/>
            </a:pPr>
            <a:r>
              <a:rPr lang="en-US" sz="2400" b="1" spc="110">
                <a:solidFill>
                  <a:srgbClr val="003366"/>
                </a:solidFill>
                <a:latin typeface="Arial" panose="22635452340000000000" pitchFamily="2"/>
              </a:rPr>
              <a:t>A winning attitude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4A2A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" name="Text Placeholder 348"/>
          <p:cNvSpPr>
            <a:spLocks noGrp="1"/>
          </p:cNvSpPr>
          <p:nvPr>
            <p:ph type="body" idx="10"/>
          </p:nvPr>
        </p:nvSpPr>
        <p:spPr>
          <a:xfrm>
            <a:off x="24130" y="27305"/>
            <a:ext cx="9119870" cy="6812280"/>
          </a:xfrm>
          <a:prstGeom prst="rect">
            <a:avLst/>
          </a:prstGeom>
          <a:solidFill>
            <a:srgbClr val="94A2AF"/>
          </a:solidFill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algn="l"/>
            <a:r>
              <a:rPr lang="en-US" sz="100"/>
              <a:t> </a:t>
            </a:r>
          </a:p>
        </p:txBody>
      </p:sp>
      <p:pic>
        <p:nvPicPr>
          <p:cNvPr id="351" name="Image.jpg"/>
          <p:cNvPicPr/>
          <p:nvPr/>
        </p:nvPicPr>
        <p:blipFill>
          <a:blip r:embed="rId2"/>
          <a:stretch>
            <a:fillRect/>
          </a:stretch>
        </p:blipFill>
        <p:spPr>
          <a:xfrm>
            <a:off x="24130" y="27305"/>
            <a:ext cx="9119870" cy="6812280"/>
          </a:xfrm>
          <a:prstGeom prst="rect">
            <a:avLst/>
          </a:prstGeom>
        </p:spPr>
      </p:pic>
      <p:sp>
        <p:nvSpPr>
          <p:cNvPr id="346" name="Text Placeholder 345"/>
          <p:cNvSpPr>
            <a:spLocks noGrp="1"/>
          </p:cNvSpPr>
          <p:nvPr>
            <p:ph type="body" idx="10"/>
          </p:nvPr>
        </p:nvSpPr>
        <p:spPr>
          <a:xfrm>
            <a:off x="12065" y="6102350"/>
            <a:ext cx="9119870" cy="17462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274320" marR="0" indent="0" algn="l">
              <a:lnSpc>
                <a:spcPct val="95999"/>
              </a:lnSpc>
              <a:spcAft>
                <a:spcPts val="0"/>
              </a:spcAft>
            </a:pPr>
            <a:r>
              <a:rPr lang="en-US" sz="1400" b="1" spc="-85">
                <a:solidFill>
                  <a:srgbClr val="FFFFFF"/>
                </a:solidFill>
                <a:latin typeface="Arial" panose="22635452340000000000" pitchFamily="2"/>
              </a:rPr>
              <a:t>Unit 4: </a:t>
            </a:r>
          </a:p>
        </p:txBody>
      </p:sp>
      <p:sp>
        <p:nvSpPr>
          <p:cNvPr id="347" name="Text Placeholder 346"/>
          <p:cNvSpPr>
            <a:spLocks noGrp="1"/>
          </p:cNvSpPr>
          <p:nvPr>
            <p:ph type="body" idx="10"/>
          </p:nvPr>
        </p:nvSpPr>
        <p:spPr>
          <a:xfrm>
            <a:off x="7656830" y="6327775"/>
            <a:ext cx="1475105" cy="30543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95999"/>
              </a:lnSpc>
              <a:spcAft>
                <a:spcPts val="900"/>
              </a:spcAft>
            </a:pPr>
            <a:r>
              <a:rPr lang="en-US" sz="1400" b="1" spc="-55">
                <a:solidFill>
                  <a:srgbClr val="FFFFFF"/>
                </a:solidFill>
                <a:latin typeface="Arial" panose="22635452340000000000" pitchFamily="2"/>
              </a:rPr>
              <a:t>Visual 4-34</a:t>
            </a:r>
            <a:r>
              <a:rPr lang="en-US" sz="100" b="1" spc="-55">
                <a:solidFill>
                  <a:srgbClr val="FFFFFF"/>
                </a:solidFill>
                <a:latin typeface="Arial" panose="22635452340000000000" pitchFamily="2"/>
              </a:rPr>
              <a:t> </a:t>
            </a:r>
          </a:p>
        </p:txBody>
      </p:sp>
      <p:sp>
        <p:nvSpPr>
          <p:cNvPr id="348" name="Text Placeholder 347"/>
          <p:cNvSpPr>
            <a:spLocks noGrp="1"/>
          </p:cNvSpPr>
          <p:nvPr>
            <p:ph type="body" idx="10"/>
          </p:nvPr>
        </p:nvSpPr>
        <p:spPr>
          <a:xfrm>
            <a:off x="12065" y="6419215"/>
            <a:ext cx="5105400" cy="21399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r">
              <a:lnSpc>
                <a:spcPct val="95999"/>
              </a:lnSpc>
              <a:spcAft>
                <a:spcPts val="0"/>
              </a:spcAft>
            </a:pPr>
            <a:r>
              <a:rPr lang="en-US" sz="1400" b="1" spc="-50">
                <a:solidFill>
                  <a:srgbClr val="FFFFFF"/>
                </a:solidFill>
                <a:latin typeface="Arial" panose="22635452340000000000" pitchFamily="2"/>
              </a:rPr>
              <a:t>Division/Group Management and Personnel Management </a:t>
            </a:r>
          </a:p>
        </p:txBody>
      </p:sp>
      <p:sp>
        <p:nvSpPr>
          <p:cNvPr id="352" name="Text Placeholder 351"/>
          <p:cNvSpPr>
            <a:spLocks noGrp="1"/>
          </p:cNvSpPr>
          <p:nvPr>
            <p:ph type="body" idx="10"/>
          </p:nvPr>
        </p:nvSpPr>
        <p:spPr>
          <a:xfrm>
            <a:off x="332105" y="6102350"/>
            <a:ext cx="524510" cy="17462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81599"/>
              </a:lnSpc>
              <a:spcAft>
                <a:spcPts val="0"/>
              </a:spcAft>
            </a:pPr>
            <a:r>
              <a:rPr lang="en-US" sz="1400" b="1" spc="-85">
                <a:solidFill>
                  <a:srgbClr val="FFFFFF"/>
                </a:solidFill>
                <a:latin typeface="Arial" panose="22635452340000000000" pitchFamily="2"/>
              </a:rPr>
              <a:t>Unit 4: </a:t>
            </a:r>
          </a:p>
        </p:txBody>
      </p:sp>
      <p:sp>
        <p:nvSpPr>
          <p:cNvPr id="353" name="Text Placeholder 352"/>
          <p:cNvSpPr>
            <a:spLocks noGrp="1"/>
          </p:cNvSpPr>
          <p:nvPr>
            <p:ph type="body" idx="10"/>
          </p:nvPr>
        </p:nvSpPr>
        <p:spPr>
          <a:xfrm>
            <a:off x="332105" y="6419215"/>
            <a:ext cx="4797425" cy="21399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95999"/>
              </a:lnSpc>
              <a:spcAft>
                <a:spcPts val="0"/>
              </a:spcAft>
              <a:tabLst>
                <a:tab pos="4794885" algn="r"/>
              </a:tabLst>
            </a:pPr>
            <a:r>
              <a:rPr lang="en-US" sz="1400" b="1" spc="-100">
                <a:solidFill>
                  <a:srgbClr val="FFFFFF"/>
                </a:solidFill>
                <a:latin typeface="Arial" panose="22635452340000000000" pitchFamily="2"/>
              </a:rPr>
              <a:t>Division/Group Management </a:t>
            </a:r>
            <a:r>
              <a:rPr lang="en-US" sz="1400" b="1" u="sng" spc="-100">
                <a:solidFill>
                  <a:srgbClr val="FFFFFF"/>
                </a:solidFill>
                <a:latin typeface="Arial" panose="22635452340000000000" pitchFamily="2"/>
              </a:rPr>
              <a:t>and </a:t>
            </a:r>
            <a:r>
              <a:rPr lang="en-US" sz="1400" b="1" u="sng" spc="-75">
                <a:solidFill>
                  <a:srgbClr val="FFFFFF"/>
                </a:solidFill>
                <a:latin typeface="Arial" panose="22635452340000000000" pitchFamily="2"/>
              </a:rPr>
              <a:t>Personnel Management </a:t>
            </a:r>
          </a:p>
        </p:txBody>
      </p:sp>
      <p:sp>
        <p:nvSpPr>
          <p:cNvPr id="354" name="Text Placeholder 353"/>
          <p:cNvSpPr>
            <a:spLocks noGrp="1"/>
          </p:cNvSpPr>
          <p:nvPr>
            <p:ph type="body" idx="10"/>
          </p:nvPr>
        </p:nvSpPr>
        <p:spPr>
          <a:xfrm>
            <a:off x="7668895" y="6327775"/>
            <a:ext cx="920115" cy="17780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83519"/>
              </a:lnSpc>
              <a:spcAft>
                <a:spcPts val="0"/>
              </a:spcAft>
            </a:pPr>
            <a:r>
              <a:rPr lang="en-US" sz="1400" b="1" spc="-60">
                <a:solidFill>
                  <a:srgbClr val="FFFFFF"/>
                </a:solidFill>
                <a:latin typeface="Arial" panose="22635452340000000000" pitchFamily="2"/>
              </a:rPr>
              <a:t>Visual 4-27 </a:t>
            </a:r>
          </a:p>
        </p:txBody>
      </p:sp>
      <p:sp>
        <p:nvSpPr>
          <p:cNvPr id="355" name="Text Placeholder 354"/>
          <p:cNvSpPr>
            <a:spLocks noGrp="1"/>
          </p:cNvSpPr>
          <p:nvPr>
            <p:ph type="body" idx="10"/>
          </p:nvPr>
        </p:nvSpPr>
        <p:spPr>
          <a:xfrm>
            <a:off x="469265" y="405130"/>
            <a:ext cx="3645535" cy="50927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ctr">
              <a:lnSpc>
                <a:spcPts val="3600"/>
              </a:lnSpc>
              <a:spcAft>
                <a:spcPts val="180"/>
              </a:spcAft>
            </a:pPr>
            <a:r>
              <a:rPr lang="en-US" sz="3350" b="1" spc="-175">
                <a:solidFill>
                  <a:srgbClr val="003366"/>
                </a:solidFill>
                <a:latin typeface="Arial Unicode MS" panose="22635452340000000000" pitchFamily="2"/>
              </a:rPr>
              <a:t>5 Steps of Coaching </a:t>
            </a:r>
          </a:p>
        </p:txBody>
      </p:sp>
      <p:sp>
        <p:nvSpPr>
          <p:cNvPr id="356" name="Text Placeholder 355"/>
          <p:cNvSpPr>
            <a:spLocks noGrp="1"/>
          </p:cNvSpPr>
          <p:nvPr>
            <p:ph type="body" idx="10"/>
          </p:nvPr>
        </p:nvSpPr>
        <p:spPr>
          <a:xfrm>
            <a:off x="475615" y="1179195"/>
            <a:ext cx="6059170" cy="240284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45720" marR="0" indent="457200" algn="l">
              <a:lnSpc>
                <a:spcPct val="95999"/>
              </a:lnSpc>
              <a:spcAft>
                <a:spcPts val="0"/>
              </a:spcAft>
              <a:buFont typeface="Arial"/>
              <a:buAutoNum type="arabicPeriod"/>
            </a:pPr>
            <a:r>
              <a:rPr lang="en-US" sz="2400" b="1" spc="110">
                <a:solidFill>
                  <a:srgbClr val="003366"/>
                </a:solidFill>
                <a:latin typeface="Arial" panose="22635452340000000000" pitchFamily="2"/>
              </a:rPr>
              <a:t>Prepare the learner </a:t>
            </a:r>
          </a:p>
          <a:p>
            <a:pPr marL="45720" marR="0" indent="457200" algn="l">
              <a:lnSpc>
                <a:spcPct val="95999"/>
              </a:lnSpc>
              <a:spcBef>
                <a:spcPts val="1080"/>
              </a:spcBef>
              <a:spcAft>
                <a:spcPts val="0"/>
              </a:spcAft>
              <a:buFont typeface="Arial"/>
              <a:buAutoNum type="arabicPeriod"/>
            </a:pPr>
            <a:r>
              <a:rPr lang="en-US" sz="2400" b="1" spc="80">
                <a:solidFill>
                  <a:srgbClr val="003366"/>
                </a:solidFill>
                <a:latin typeface="Arial" panose="22635452340000000000" pitchFamily="2"/>
              </a:rPr>
              <a:t>Demonstrate the operation </a:t>
            </a:r>
          </a:p>
          <a:p>
            <a:pPr marL="45720" marR="0" indent="457200" algn="l">
              <a:lnSpc>
                <a:spcPct val="95999"/>
              </a:lnSpc>
              <a:spcBef>
                <a:spcPts val="1080"/>
              </a:spcBef>
              <a:spcAft>
                <a:spcPts val="0"/>
              </a:spcAft>
              <a:buFont typeface="Arial"/>
              <a:buAutoNum type="arabicPeriod"/>
            </a:pPr>
            <a:r>
              <a:rPr lang="en-US" sz="2400" b="1" spc="70">
                <a:solidFill>
                  <a:srgbClr val="003366"/>
                </a:solidFill>
                <a:latin typeface="Arial" panose="22635452340000000000" pitchFamily="2"/>
              </a:rPr>
              <a:t>Create a positive atmosphere </a:t>
            </a:r>
          </a:p>
          <a:p>
            <a:pPr marL="45720" marR="0" indent="457200" algn="l">
              <a:lnSpc>
                <a:spcPct val="95999"/>
              </a:lnSpc>
              <a:spcBef>
                <a:spcPts val="1260"/>
              </a:spcBef>
              <a:spcAft>
                <a:spcPts val="0"/>
              </a:spcAft>
              <a:buFont typeface="Arial"/>
              <a:buAutoNum type="arabicPeriod"/>
            </a:pPr>
            <a:r>
              <a:rPr lang="en-US" sz="2400" b="1" spc="-35">
                <a:solidFill>
                  <a:srgbClr val="003366"/>
                </a:solidFill>
                <a:latin typeface="Arial" panose="22635452340000000000" pitchFamily="2"/>
              </a:rPr>
              <a:t>Have the learner perform the operation </a:t>
            </a:r>
          </a:p>
          <a:p>
            <a:pPr marL="45720" marR="0" indent="457200" algn="l">
              <a:lnSpc>
                <a:spcPct val="95999"/>
              </a:lnSpc>
              <a:spcBef>
                <a:spcPts val="1080"/>
              </a:spcBef>
              <a:spcAft>
                <a:spcPts val="540"/>
              </a:spcAft>
              <a:buFont typeface="Arial"/>
              <a:buAutoNum type="arabicPeriod"/>
            </a:pPr>
            <a:r>
              <a:rPr lang="en-US" sz="2400" b="1" spc="190">
                <a:solidFill>
                  <a:srgbClr val="003366"/>
                </a:solidFill>
                <a:latin typeface="Arial" panose="22635452340000000000" pitchFamily="2"/>
              </a:rPr>
              <a:t>Follow up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6A3B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" name="Text Placeholder 361"/>
          <p:cNvSpPr>
            <a:spLocks noGrp="1"/>
          </p:cNvSpPr>
          <p:nvPr>
            <p:ph type="body" idx="10"/>
          </p:nvPr>
        </p:nvSpPr>
        <p:spPr>
          <a:xfrm>
            <a:off x="27305" y="27305"/>
            <a:ext cx="9104630" cy="5745480"/>
          </a:xfrm>
          <a:prstGeom prst="rect">
            <a:avLst/>
          </a:prstGeom>
          <a:solidFill>
            <a:srgbClr val="FFFFFF"/>
          </a:solidFill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algn="l"/>
            <a:r>
              <a:rPr lang="en-US" sz="100"/>
              <a:t> </a:t>
            </a:r>
          </a:p>
        </p:txBody>
      </p:sp>
      <p:pic>
        <p:nvPicPr>
          <p:cNvPr id="366" name="Image.jpg"/>
          <p:cNvPicPr/>
          <p:nvPr/>
        </p:nvPicPr>
        <p:blipFill>
          <a:blip r:embed="rId2"/>
          <a:stretch>
            <a:fillRect/>
          </a:stretch>
        </p:blipFill>
        <p:spPr>
          <a:xfrm>
            <a:off x="3169920" y="3801110"/>
            <a:ext cx="3273425" cy="1971675"/>
          </a:xfrm>
          <a:prstGeom prst="rect">
            <a:avLst/>
          </a:prstGeom>
        </p:spPr>
      </p:pic>
      <p:pic>
        <p:nvPicPr>
          <p:cNvPr id="368" name="Image.jpg"/>
          <p:cNvPicPr/>
          <p:nvPr/>
        </p:nvPicPr>
        <p:blipFill>
          <a:blip r:embed="rId3"/>
          <a:stretch>
            <a:fillRect/>
          </a:stretch>
        </p:blipFill>
        <p:spPr>
          <a:xfrm>
            <a:off x="24130" y="5958840"/>
            <a:ext cx="9119870" cy="880745"/>
          </a:xfrm>
          <a:prstGeom prst="rect">
            <a:avLst/>
          </a:prstGeom>
        </p:spPr>
      </p:pic>
      <p:sp>
        <p:nvSpPr>
          <p:cNvPr id="359" name="Text Placeholder 358"/>
          <p:cNvSpPr>
            <a:spLocks noGrp="1"/>
          </p:cNvSpPr>
          <p:nvPr>
            <p:ph type="body" idx="10"/>
          </p:nvPr>
        </p:nvSpPr>
        <p:spPr>
          <a:xfrm>
            <a:off x="12065" y="6102350"/>
            <a:ext cx="9119870" cy="17462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274320" marR="0" indent="0" algn="l">
              <a:lnSpc>
                <a:spcPct val="95999"/>
              </a:lnSpc>
              <a:spcAft>
                <a:spcPts val="0"/>
              </a:spcAft>
            </a:pPr>
            <a:r>
              <a:rPr lang="en-US" sz="1400" b="1" spc="-85">
                <a:solidFill>
                  <a:srgbClr val="FFFFFF"/>
                </a:solidFill>
                <a:latin typeface="Arial" panose="22635452340000000000" pitchFamily="2"/>
              </a:rPr>
              <a:t>Unit 4: </a:t>
            </a:r>
          </a:p>
        </p:txBody>
      </p:sp>
      <p:sp>
        <p:nvSpPr>
          <p:cNvPr id="360" name="Text Placeholder 359"/>
          <p:cNvSpPr>
            <a:spLocks noGrp="1"/>
          </p:cNvSpPr>
          <p:nvPr>
            <p:ph type="body" idx="10"/>
          </p:nvPr>
        </p:nvSpPr>
        <p:spPr>
          <a:xfrm>
            <a:off x="7656830" y="6327775"/>
            <a:ext cx="1475105" cy="30543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95999"/>
              </a:lnSpc>
              <a:spcAft>
                <a:spcPts val="900"/>
              </a:spcAft>
            </a:pPr>
            <a:r>
              <a:rPr lang="en-US" sz="1400" b="1" spc="-55">
                <a:solidFill>
                  <a:srgbClr val="FFFFFF"/>
                </a:solidFill>
                <a:latin typeface="Arial" panose="22635452340000000000" pitchFamily="2"/>
              </a:rPr>
              <a:t>Visual 4-34</a:t>
            </a:r>
            <a:r>
              <a:rPr lang="en-US" sz="100" b="1" spc="-55">
                <a:solidFill>
                  <a:srgbClr val="FFFFFF"/>
                </a:solidFill>
                <a:latin typeface="Arial" panose="22635452340000000000" pitchFamily="2"/>
              </a:rPr>
              <a:t> </a:t>
            </a:r>
          </a:p>
        </p:txBody>
      </p:sp>
      <p:sp>
        <p:nvSpPr>
          <p:cNvPr id="361" name="Text Placeholder 360"/>
          <p:cNvSpPr>
            <a:spLocks noGrp="1"/>
          </p:cNvSpPr>
          <p:nvPr>
            <p:ph type="body" idx="10"/>
          </p:nvPr>
        </p:nvSpPr>
        <p:spPr>
          <a:xfrm>
            <a:off x="12065" y="6419215"/>
            <a:ext cx="5105400" cy="21399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r">
              <a:lnSpc>
                <a:spcPct val="95999"/>
              </a:lnSpc>
              <a:spcAft>
                <a:spcPts val="0"/>
              </a:spcAft>
            </a:pPr>
            <a:r>
              <a:rPr lang="en-US" sz="1400" b="1" spc="-50">
                <a:solidFill>
                  <a:srgbClr val="FFFFFF"/>
                </a:solidFill>
                <a:latin typeface="Arial" panose="22635452340000000000" pitchFamily="2"/>
              </a:rPr>
              <a:t>Division/Group Management and Personnel Management </a:t>
            </a:r>
          </a:p>
        </p:txBody>
      </p:sp>
      <p:sp>
        <p:nvSpPr>
          <p:cNvPr id="363" name="Text Placeholder 362"/>
          <p:cNvSpPr>
            <a:spLocks noGrp="1"/>
          </p:cNvSpPr>
          <p:nvPr>
            <p:ph type="body" idx="10"/>
          </p:nvPr>
        </p:nvSpPr>
        <p:spPr>
          <a:xfrm>
            <a:off x="484505" y="27305"/>
            <a:ext cx="8647430" cy="87439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297180" rIns="0" bIns="0" anchor="t"/>
          <a:lstStyle/>
          <a:p>
            <a:pPr marL="0" marR="0" indent="0" algn="l">
              <a:lnSpc>
                <a:spcPts val="3600"/>
              </a:lnSpc>
              <a:spcAft>
                <a:spcPts val="720"/>
              </a:spcAft>
            </a:pPr>
            <a:r>
              <a:rPr lang="en-US" sz="3350" b="1" spc="-100">
                <a:solidFill>
                  <a:srgbClr val="003366"/>
                </a:solidFill>
                <a:latin typeface="Arial Unicode MS" panose="22635452340000000000" pitchFamily="2"/>
              </a:rPr>
              <a:t>Evaluating Performance </a:t>
            </a:r>
          </a:p>
        </p:txBody>
      </p:sp>
      <p:sp>
        <p:nvSpPr>
          <p:cNvPr id="364" name="Text Placeholder 363"/>
          <p:cNvSpPr>
            <a:spLocks noGrp="1"/>
          </p:cNvSpPr>
          <p:nvPr>
            <p:ph type="body" idx="10"/>
          </p:nvPr>
        </p:nvSpPr>
        <p:spPr>
          <a:xfrm>
            <a:off x="494030" y="901700"/>
            <a:ext cx="8637905" cy="289941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228600" rIns="0" bIns="0" anchor="t"/>
          <a:lstStyle/>
          <a:p>
            <a:pPr marL="0" marR="0" indent="0" algn="l">
              <a:lnSpc>
                <a:spcPct val="95999"/>
              </a:lnSpc>
              <a:spcAft>
                <a:spcPts val="0"/>
              </a:spcAft>
            </a:pP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Establish standards of performance based on: </a:t>
            </a:r>
          </a:p>
          <a:p>
            <a:pPr marL="0" marR="0" indent="0" algn="l">
              <a:lnSpc>
                <a:spcPts val="2700"/>
              </a:lnSpc>
              <a:spcBef>
                <a:spcPts val="1080"/>
              </a:spcBef>
              <a:spcAft>
                <a:spcPts val="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Expressed expectations </a:t>
            </a:r>
          </a:p>
          <a:p>
            <a:pPr marL="0" marR="0" indent="0" algn="l">
              <a:lnSpc>
                <a:spcPts val="2800"/>
              </a:lnSpc>
              <a:spcBef>
                <a:spcPts val="1080"/>
              </a:spcBef>
              <a:spcAft>
                <a:spcPts val="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Information from briefing </a:t>
            </a:r>
          </a:p>
          <a:p>
            <a:pPr marL="0" marR="0" indent="0" algn="l">
              <a:lnSpc>
                <a:spcPts val="2300"/>
              </a:lnSpc>
              <a:spcBef>
                <a:spcPts val="1620"/>
              </a:spcBef>
              <a:spcAft>
                <a:spcPts val="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Production standards </a:t>
            </a:r>
          </a:p>
          <a:p>
            <a:pPr marL="0" marR="0" indent="0" algn="l">
              <a:lnSpc>
                <a:spcPts val="2800"/>
              </a:lnSpc>
              <a:spcBef>
                <a:spcPts val="1260"/>
              </a:spcBef>
              <a:spcAft>
                <a:spcPts val="180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Safety standards </a:t>
            </a:r>
          </a:p>
        </p:txBody>
      </p:sp>
      <p:cxnSp>
        <p:nvCxnSpPr>
          <p:cNvPr id="369" name="Straight Connector 368"/>
          <p:cNvCxnSpPr/>
          <p:nvPr/>
        </p:nvCxnSpPr>
        <p:spPr>
          <a:xfrm>
            <a:off x="457200" y="914400"/>
            <a:ext cx="8233410" cy="0"/>
          </a:xfrm>
          <a:prstGeom prst="line">
            <a:avLst/>
          </a:prstGeom>
          <a:ln w="24130" cmpd="sng">
            <a:solidFill>
              <a:srgbClr val="1F3A58"/>
            </a:solidFill>
          </a:ln>
        </p:spPr>
      </p:cxnSp>
      <p:cxnSp>
        <p:nvCxnSpPr>
          <p:cNvPr id="370" name="Straight Connector 369"/>
          <p:cNvCxnSpPr/>
          <p:nvPr/>
        </p:nvCxnSpPr>
        <p:spPr>
          <a:xfrm>
            <a:off x="27305" y="27305"/>
            <a:ext cx="9104630" cy="0"/>
          </a:xfrm>
          <a:prstGeom prst="line">
            <a:avLst/>
          </a:prstGeom>
          <a:ln w="18415" cmpd="sng">
            <a:solidFill>
              <a:srgbClr val="4E4D4D"/>
            </a:solidFill>
          </a:ln>
        </p:spPr>
      </p:cxnSp>
      <p:cxnSp>
        <p:nvCxnSpPr>
          <p:cNvPr id="371" name="Straight Connector 370"/>
          <p:cNvCxnSpPr/>
          <p:nvPr/>
        </p:nvCxnSpPr>
        <p:spPr>
          <a:xfrm>
            <a:off x="27305" y="27305"/>
            <a:ext cx="0" cy="5745480"/>
          </a:xfrm>
          <a:prstGeom prst="line">
            <a:avLst/>
          </a:prstGeom>
          <a:ln w="18415" cmpd="sng">
            <a:solidFill>
              <a:srgbClr val="4E4D4D"/>
            </a:solidFill>
          </a:ln>
        </p:spPr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6A3B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ext Placeholder 26"/>
          <p:cNvSpPr>
            <a:spLocks noGrp="1"/>
          </p:cNvSpPr>
          <p:nvPr>
            <p:ph type="body" idx="10"/>
          </p:nvPr>
        </p:nvSpPr>
        <p:spPr>
          <a:xfrm>
            <a:off x="27305" y="27305"/>
            <a:ext cx="9104630" cy="5663565"/>
          </a:xfrm>
          <a:prstGeom prst="rect">
            <a:avLst/>
          </a:prstGeom>
          <a:solidFill>
            <a:srgbClr val="FFFFFF"/>
          </a:solidFill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algn="l"/>
            <a:r>
              <a:rPr lang="en-US" sz="100"/>
              <a:t> </a:t>
            </a:r>
          </a:p>
        </p:txBody>
      </p:sp>
      <p:pic>
        <p:nvPicPr>
          <p:cNvPr id="31" name="Image.jpg"/>
          <p:cNvPicPr/>
          <p:nvPr/>
        </p:nvPicPr>
        <p:blipFill>
          <a:blip r:embed="rId2"/>
          <a:stretch>
            <a:fillRect/>
          </a:stretch>
        </p:blipFill>
        <p:spPr>
          <a:xfrm>
            <a:off x="3319145" y="2761615"/>
            <a:ext cx="3362325" cy="2929255"/>
          </a:xfrm>
          <a:prstGeom prst="rect">
            <a:avLst/>
          </a:prstGeom>
        </p:spPr>
      </p:pic>
      <p:pic>
        <p:nvPicPr>
          <p:cNvPr id="33" name="Image.jpg"/>
          <p:cNvPicPr/>
          <p:nvPr/>
        </p:nvPicPr>
        <p:blipFill>
          <a:blip r:embed="rId3"/>
          <a:stretch>
            <a:fillRect/>
          </a:stretch>
        </p:blipFill>
        <p:spPr>
          <a:xfrm>
            <a:off x="24130" y="5958840"/>
            <a:ext cx="9119870" cy="880745"/>
          </a:xfrm>
          <a:prstGeom prst="rect">
            <a:avLst/>
          </a:prstGeom>
        </p:spPr>
      </p:pic>
      <p:sp>
        <p:nvSpPr>
          <p:cNvPr id="21" name="Text Placeholder 20"/>
          <p:cNvSpPr>
            <a:spLocks noGrp="1"/>
          </p:cNvSpPr>
          <p:nvPr>
            <p:ph type="body" idx="10"/>
          </p:nvPr>
        </p:nvSpPr>
        <p:spPr>
          <a:xfrm>
            <a:off x="0" y="6102350"/>
            <a:ext cx="9144000" cy="17462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320040" marR="0" indent="0" algn="l">
              <a:lnSpc>
                <a:spcPct val="95999"/>
              </a:lnSpc>
              <a:spcAft>
                <a:spcPts val="0"/>
              </a:spcAft>
            </a:pPr>
            <a:r>
              <a:rPr lang="en-US" sz="1400" b="1" spc="-85">
                <a:solidFill>
                  <a:srgbClr val="FFFFFF"/>
                </a:solidFill>
                <a:latin typeface="Arial" panose="22635452340000000000" pitchFamily="2"/>
              </a:rPr>
              <a:t>Unit 4: </a:t>
            </a:r>
          </a:p>
        </p:txBody>
      </p:sp>
      <p:sp>
        <p:nvSpPr>
          <p:cNvPr id="22" name="Text Placeholder 21"/>
          <p:cNvSpPr>
            <a:spLocks noGrp="1"/>
          </p:cNvSpPr>
          <p:nvPr>
            <p:ph type="body" idx="10"/>
          </p:nvPr>
        </p:nvSpPr>
        <p:spPr>
          <a:xfrm>
            <a:off x="7668895" y="6327775"/>
            <a:ext cx="1475105" cy="30543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95999"/>
              </a:lnSpc>
              <a:spcAft>
                <a:spcPts val="900"/>
              </a:spcAft>
            </a:pPr>
            <a:r>
              <a:rPr lang="en-US" sz="1400" b="1" spc="-60">
                <a:solidFill>
                  <a:srgbClr val="FFFFFF"/>
                </a:solidFill>
                <a:latin typeface="Arial" panose="22635452340000000000" pitchFamily="2"/>
              </a:rPr>
              <a:t>Visual 4-13</a:t>
            </a:r>
            <a:r>
              <a:rPr lang="en-US" sz="100" b="1" spc="-60">
                <a:solidFill>
                  <a:srgbClr val="FFFFFF"/>
                </a:solidFill>
                <a:latin typeface="Arial" panose="22635452340000000000" pitchFamily="2"/>
              </a:rPr>
              <a:t> </a:t>
            </a:r>
          </a:p>
        </p:txBody>
      </p:sp>
      <p:sp>
        <p:nvSpPr>
          <p:cNvPr id="23" name="Text Placeholder 22"/>
          <p:cNvSpPr>
            <a:spLocks noGrp="1"/>
          </p:cNvSpPr>
          <p:nvPr>
            <p:ph type="body" idx="10"/>
          </p:nvPr>
        </p:nvSpPr>
        <p:spPr>
          <a:xfrm>
            <a:off x="0" y="6419215"/>
            <a:ext cx="5129530" cy="21399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r">
              <a:lnSpc>
                <a:spcPct val="95999"/>
              </a:lnSpc>
              <a:spcAft>
                <a:spcPts val="0"/>
              </a:spcAft>
            </a:pPr>
            <a:r>
              <a:rPr lang="en-US" sz="1400" b="1" spc="-50">
                <a:solidFill>
                  <a:srgbClr val="FFFFFF"/>
                </a:solidFill>
                <a:latin typeface="Arial" panose="22635452340000000000" pitchFamily="2"/>
              </a:rPr>
              <a:t>Division/Group Management and Personnel Management </a:t>
            </a:r>
          </a:p>
        </p:txBody>
      </p:sp>
      <p:sp>
        <p:nvSpPr>
          <p:cNvPr id="24" name="Text Placeholder 23"/>
          <p:cNvSpPr>
            <a:spLocks noGrp="1"/>
          </p:cNvSpPr>
          <p:nvPr>
            <p:ph type="body" idx="10"/>
          </p:nvPr>
        </p:nvSpPr>
        <p:spPr>
          <a:xfrm>
            <a:off x="0" y="6102350"/>
            <a:ext cx="9144000" cy="17462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320040" marR="0" indent="0" algn="l">
              <a:lnSpc>
                <a:spcPct val="95999"/>
              </a:lnSpc>
              <a:spcAft>
                <a:spcPts val="0"/>
              </a:spcAft>
            </a:pPr>
            <a:r>
              <a:rPr lang="en-US" sz="1400" b="1" spc="-85">
                <a:solidFill>
                  <a:srgbClr val="FFFFFF"/>
                </a:solidFill>
                <a:latin typeface="Arial" panose="22635452340000000000" pitchFamily="2"/>
              </a:rPr>
              <a:t>Unit 4: </a:t>
            </a:r>
          </a:p>
        </p:txBody>
      </p:sp>
      <p:sp>
        <p:nvSpPr>
          <p:cNvPr id="25" name="Text Placeholder 24"/>
          <p:cNvSpPr>
            <a:spLocks noGrp="1"/>
          </p:cNvSpPr>
          <p:nvPr>
            <p:ph type="body" idx="10"/>
          </p:nvPr>
        </p:nvSpPr>
        <p:spPr>
          <a:xfrm>
            <a:off x="7668895" y="6327775"/>
            <a:ext cx="1475105" cy="30543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95999"/>
              </a:lnSpc>
              <a:spcAft>
                <a:spcPts val="900"/>
              </a:spcAft>
            </a:pPr>
            <a:r>
              <a:rPr lang="en-US" sz="1400" b="1" spc="-60">
                <a:solidFill>
                  <a:srgbClr val="FFFFFF"/>
                </a:solidFill>
                <a:latin typeface="Arial" panose="22635452340000000000" pitchFamily="2"/>
              </a:rPr>
              <a:t>Visual 4-13</a:t>
            </a:r>
            <a:r>
              <a:rPr lang="en-US" sz="100" b="1" spc="-60">
                <a:solidFill>
                  <a:srgbClr val="FFFFFF"/>
                </a:solidFill>
                <a:latin typeface="Arial" panose="22635452340000000000" pitchFamily="2"/>
              </a:rPr>
              <a:t> </a:t>
            </a:r>
          </a:p>
        </p:txBody>
      </p:sp>
      <p:sp>
        <p:nvSpPr>
          <p:cNvPr id="26" name="Text Placeholder 25"/>
          <p:cNvSpPr>
            <a:spLocks noGrp="1"/>
          </p:cNvSpPr>
          <p:nvPr>
            <p:ph type="body" idx="10"/>
          </p:nvPr>
        </p:nvSpPr>
        <p:spPr>
          <a:xfrm>
            <a:off x="0" y="6419215"/>
            <a:ext cx="5129530" cy="21399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r">
              <a:lnSpc>
                <a:spcPct val="95999"/>
              </a:lnSpc>
              <a:spcAft>
                <a:spcPts val="0"/>
              </a:spcAft>
            </a:pPr>
            <a:r>
              <a:rPr lang="en-US" sz="1400" b="1" spc="-50">
                <a:solidFill>
                  <a:srgbClr val="FFFFFF"/>
                </a:solidFill>
                <a:latin typeface="Arial" panose="22635452340000000000" pitchFamily="2"/>
              </a:rPr>
              <a:t>Division/Group Management and Personnel Management </a:t>
            </a:r>
          </a:p>
        </p:txBody>
      </p:sp>
      <p:sp>
        <p:nvSpPr>
          <p:cNvPr id="28" name="Text Placeholder 27"/>
          <p:cNvSpPr>
            <a:spLocks noGrp="1"/>
          </p:cNvSpPr>
          <p:nvPr>
            <p:ph type="body" idx="10"/>
          </p:nvPr>
        </p:nvSpPr>
        <p:spPr>
          <a:xfrm>
            <a:off x="484505" y="27305"/>
            <a:ext cx="8647430" cy="87439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297180" rIns="0" bIns="0" anchor="t"/>
          <a:lstStyle/>
          <a:p>
            <a:pPr marL="0" marR="0" indent="0" algn="l">
              <a:lnSpc>
                <a:spcPts val="3600"/>
              </a:lnSpc>
              <a:spcAft>
                <a:spcPts val="720"/>
              </a:spcAft>
            </a:pPr>
            <a:r>
              <a:rPr lang="en-US" sz="3350" b="1" spc="-100">
                <a:solidFill>
                  <a:srgbClr val="003366"/>
                </a:solidFill>
                <a:latin typeface="Arial Unicode MS" panose="22635452340000000000" pitchFamily="2"/>
              </a:rPr>
              <a:t>Division/Group Management </a:t>
            </a:r>
          </a:p>
        </p:txBody>
      </p:sp>
      <p:sp>
        <p:nvSpPr>
          <p:cNvPr id="29" name="Text Placeholder 28"/>
          <p:cNvSpPr>
            <a:spLocks noGrp="1"/>
          </p:cNvSpPr>
          <p:nvPr>
            <p:ph type="body" idx="10"/>
          </p:nvPr>
        </p:nvSpPr>
        <p:spPr>
          <a:xfrm>
            <a:off x="490855" y="901700"/>
            <a:ext cx="8641080" cy="185991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251460" rIns="0" bIns="0" anchor="t"/>
          <a:lstStyle/>
          <a:p>
            <a:pPr marL="0" marR="0" indent="0" algn="l">
              <a:lnSpc>
                <a:spcPct val="82559"/>
              </a:lnSpc>
              <a:spcAft>
                <a:spcPts val="0"/>
              </a:spcAft>
            </a:pP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Internal Coordination with: </a:t>
            </a:r>
          </a:p>
          <a:p>
            <a:pPr marL="0" marR="0" indent="0" algn="l">
              <a:lnSpc>
                <a:spcPts val="2300"/>
              </a:lnSpc>
              <a:spcBef>
                <a:spcPts val="1620"/>
              </a:spcBef>
              <a:spcAft>
                <a:spcPts val="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Division resources </a:t>
            </a:r>
          </a:p>
          <a:p>
            <a:pPr marL="0" marR="0" indent="0" algn="l">
              <a:lnSpc>
                <a:spcPts val="2800"/>
              </a:lnSpc>
              <a:spcBef>
                <a:spcPts val="1260"/>
              </a:spcBef>
              <a:spcAft>
                <a:spcPts val="162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Adjoining resources </a:t>
            </a:r>
          </a:p>
        </p:txBody>
      </p:sp>
      <p:cxnSp>
        <p:nvCxnSpPr>
          <p:cNvPr id="34" name="Straight Connector 33"/>
          <p:cNvCxnSpPr/>
          <p:nvPr/>
        </p:nvCxnSpPr>
        <p:spPr>
          <a:xfrm>
            <a:off x="457200" y="914400"/>
            <a:ext cx="8233410" cy="0"/>
          </a:xfrm>
          <a:prstGeom prst="line">
            <a:avLst/>
          </a:prstGeom>
          <a:ln w="24130" cmpd="sng">
            <a:solidFill>
              <a:srgbClr val="243D5C"/>
            </a:solidFill>
          </a:ln>
        </p:spPr>
      </p:cxnSp>
      <p:cxnSp>
        <p:nvCxnSpPr>
          <p:cNvPr id="35" name="Straight Connector 34"/>
          <p:cNvCxnSpPr/>
          <p:nvPr/>
        </p:nvCxnSpPr>
        <p:spPr>
          <a:xfrm>
            <a:off x="27305" y="27305"/>
            <a:ext cx="9104630" cy="0"/>
          </a:xfrm>
          <a:prstGeom prst="line">
            <a:avLst/>
          </a:prstGeom>
          <a:ln w="18415" cmpd="sng">
            <a:solidFill>
              <a:srgbClr val="4E4D4E"/>
            </a:solidFill>
          </a:ln>
        </p:spPr>
      </p:cxnSp>
      <p:cxnSp>
        <p:nvCxnSpPr>
          <p:cNvPr id="36" name="Straight Connector 35"/>
          <p:cNvCxnSpPr/>
          <p:nvPr/>
        </p:nvCxnSpPr>
        <p:spPr>
          <a:xfrm>
            <a:off x="27305" y="27305"/>
            <a:ext cx="0" cy="5663565"/>
          </a:xfrm>
          <a:prstGeom prst="line">
            <a:avLst/>
          </a:prstGeom>
          <a:ln w="18415" cmpd="sng">
            <a:solidFill>
              <a:srgbClr val="4E4D4E"/>
            </a:solidFill>
          </a:ln>
        </p:spPr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6A3A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7" name="Text Placeholder 376"/>
          <p:cNvSpPr>
            <a:spLocks noGrp="1"/>
          </p:cNvSpPr>
          <p:nvPr>
            <p:ph type="body" idx="10"/>
          </p:nvPr>
        </p:nvSpPr>
        <p:spPr>
          <a:xfrm>
            <a:off x="8890" y="8890"/>
            <a:ext cx="9135110" cy="6842760"/>
          </a:xfrm>
          <a:prstGeom prst="rect">
            <a:avLst/>
          </a:prstGeom>
          <a:solidFill>
            <a:srgbClr val="96A3AF"/>
          </a:solidFill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algn="l"/>
            <a:r>
              <a:rPr lang="en-US" sz="100"/>
              <a:t> </a:t>
            </a:r>
          </a:p>
        </p:txBody>
      </p:sp>
      <p:pic>
        <p:nvPicPr>
          <p:cNvPr id="379" name="Image.jpg"/>
          <p:cNvPicPr/>
          <p:nvPr/>
        </p:nvPicPr>
        <p:blipFill>
          <a:blip r:embed="rId2"/>
          <a:stretch>
            <a:fillRect/>
          </a:stretch>
        </p:blipFill>
        <p:spPr>
          <a:xfrm>
            <a:off x="8890" y="8890"/>
            <a:ext cx="9135110" cy="6842760"/>
          </a:xfrm>
          <a:prstGeom prst="rect">
            <a:avLst/>
          </a:prstGeom>
        </p:spPr>
      </p:pic>
      <p:sp>
        <p:nvSpPr>
          <p:cNvPr id="374" name="Text Placeholder 373"/>
          <p:cNvSpPr>
            <a:spLocks noGrp="1"/>
          </p:cNvSpPr>
          <p:nvPr>
            <p:ph type="body" idx="10"/>
          </p:nvPr>
        </p:nvSpPr>
        <p:spPr>
          <a:xfrm>
            <a:off x="12065" y="6102350"/>
            <a:ext cx="9119870" cy="17462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274320" marR="0" indent="0" algn="l">
              <a:lnSpc>
                <a:spcPct val="95999"/>
              </a:lnSpc>
              <a:spcAft>
                <a:spcPts val="0"/>
              </a:spcAft>
            </a:pPr>
            <a:r>
              <a:rPr lang="en-US" sz="1400" b="1" spc="-85">
                <a:solidFill>
                  <a:srgbClr val="FFFFFF"/>
                </a:solidFill>
                <a:latin typeface="Arial" panose="22635452340000000000" pitchFamily="2"/>
              </a:rPr>
              <a:t>Unit 4: </a:t>
            </a:r>
          </a:p>
        </p:txBody>
      </p:sp>
      <p:sp>
        <p:nvSpPr>
          <p:cNvPr id="375" name="Text Placeholder 374"/>
          <p:cNvSpPr>
            <a:spLocks noGrp="1"/>
          </p:cNvSpPr>
          <p:nvPr>
            <p:ph type="body" idx="10"/>
          </p:nvPr>
        </p:nvSpPr>
        <p:spPr>
          <a:xfrm>
            <a:off x="7656830" y="6327775"/>
            <a:ext cx="1475105" cy="30543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95999"/>
              </a:lnSpc>
              <a:spcAft>
                <a:spcPts val="900"/>
              </a:spcAft>
            </a:pPr>
            <a:r>
              <a:rPr lang="en-US" sz="1400" b="1" spc="-55">
                <a:solidFill>
                  <a:srgbClr val="FFFFFF"/>
                </a:solidFill>
                <a:latin typeface="Arial" panose="22635452340000000000" pitchFamily="2"/>
              </a:rPr>
              <a:t>Visual 4-34</a:t>
            </a:r>
            <a:r>
              <a:rPr lang="en-US" sz="100" b="1" spc="-55">
                <a:solidFill>
                  <a:srgbClr val="FFFFFF"/>
                </a:solidFill>
                <a:latin typeface="Arial" panose="22635452340000000000" pitchFamily="2"/>
              </a:rPr>
              <a:t> </a:t>
            </a:r>
          </a:p>
        </p:txBody>
      </p:sp>
      <p:sp>
        <p:nvSpPr>
          <p:cNvPr id="376" name="Text Placeholder 375"/>
          <p:cNvSpPr>
            <a:spLocks noGrp="1"/>
          </p:cNvSpPr>
          <p:nvPr>
            <p:ph type="body" idx="10"/>
          </p:nvPr>
        </p:nvSpPr>
        <p:spPr>
          <a:xfrm>
            <a:off x="12065" y="6419215"/>
            <a:ext cx="5105400" cy="21399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r">
              <a:lnSpc>
                <a:spcPct val="95999"/>
              </a:lnSpc>
              <a:spcAft>
                <a:spcPts val="0"/>
              </a:spcAft>
            </a:pPr>
            <a:r>
              <a:rPr lang="en-US" sz="1400" b="1" spc="-50">
                <a:solidFill>
                  <a:srgbClr val="FFFFFF"/>
                </a:solidFill>
                <a:latin typeface="Arial" panose="22635452340000000000" pitchFamily="2"/>
              </a:rPr>
              <a:t>Division/Group Management and Personnel Management </a:t>
            </a:r>
          </a:p>
        </p:txBody>
      </p:sp>
      <p:sp>
        <p:nvSpPr>
          <p:cNvPr id="380" name="Text Placeholder 379"/>
          <p:cNvSpPr>
            <a:spLocks noGrp="1"/>
          </p:cNvSpPr>
          <p:nvPr>
            <p:ph type="body" idx="10"/>
          </p:nvPr>
        </p:nvSpPr>
        <p:spPr>
          <a:xfrm>
            <a:off x="484505" y="405130"/>
            <a:ext cx="5574665" cy="51181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ctr">
              <a:lnSpc>
                <a:spcPts val="3700"/>
              </a:lnSpc>
              <a:spcAft>
                <a:spcPts val="180"/>
              </a:spcAft>
            </a:pPr>
            <a:r>
              <a:rPr lang="en-US" sz="3350" b="1" spc="-175">
                <a:solidFill>
                  <a:srgbClr val="003366"/>
                </a:solidFill>
                <a:latin typeface="Arial Unicode MS" panose="22635452340000000000" pitchFamily="2"/>
              </a:rPr>
              <a:t>Evaluating Performance (cont.) </a:t>
            </a:r>
          </a:p>
        </p:txBody>
      </p:sp>
      <p:sp>
        <p:nvSpPr>
          <p:cNvPr id="381" name="Text Placeholder 380"/>
          <p:cNvSpPr>
            <a:spLocks noGrp="1"/>
          </p:cNvSpPr>
          <p:nvPr>
            <p:ph type="body" idx="10"/>
          </p:nvPr>
        </p:nvSpPr>
        <p:spPr>
          <a:xfrm>
            <a:off x="478790" y="1176020"/>
            <a:ext cx="7239000" cy="66865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ctr">
              <a:lnSpc>
                <a:spcPct val="95999"/>
              </a:lnSpc>
              <a:spcAft>
                <a:spcPts val="0"/>
              </a:spcAft>
            </a:pPr>
            <a:r>
              <a:rPr lang="en-US" sz="2400" b="1" spc="-25">
                <a:solidFill>
                  <a:srgbClr val="003366"/>
                </a:solidFill>
                <a:latin typeface="Arial" panose="22635452340000000000" pitchFamily="2"/>
              </a:rPr>
              <a:t>Compare the actual results with those established </a:t>
            </a:r>
          </a:p>
          <a:p>
            <a:pPr marL="0" marR="0" indent="0" algn="l">
              <a:lnSpc>
                <a:spcPct val="81599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standards: </a:t>
            </a:r>
          </a:p>
        </p:txBody>
      </p:sp>
      <p:sp>
        <p:nvSpPr>
          <p:cNvPr id="382" name="Text Placeholder 381"/>
          <p:cNvSpPr>
            <a:spLocks noGrp="1"/>
          </p:cNvSpPr>
          <p:nvPr>
            <p:ph type="body" idx="10"/>
          </p:nvPr>
        </p:nvSpPr>
        <p:spPr>
          <a:xfrm>
            <a:off x="496570" y="2054225"/>
            <a:ext cx="4953000" cy="88963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ctr">
              <a:lnSpc>
                <a:spcPts val="2700"/>
              </a:lnSpc>
              <a:spcAft>
                <a:spcPts val="0"/>
              </a:spcAft>
            </a:pPr>
            <a:r>
              <a:rPr lang="en-US" sz="2350" spc="-15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-15">
                <a:solidFill>
                  <a:srgbClr val="003366"/>
                </a:solidFill>
                <a:latin typeface="Arial" panose="22635452340000000000" pitchFamily="2"/>
              </a:rPr>
              <a:t>Make adjustments as necessary </a:t>
            </a:r>
          </a:p>
          <a:p>
            <a:pPr marL="0" marR="0" indent="0" algn="l">
              <a:lnSpc>
                <a:spcPts val="2700"/>
              </a:lnSpc>
              <a:spcBef>
                <a:spcPts val="900"/>
              </a:spcBef>
              <a:spcAft>
                <a:spcPts val="36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Re-evaluate after adjustment </a:t>
            </a:r>
          </a:p>
        </p:txBody>
      </p:sp>
      <p:sp>
        <p:nvSpPr>
          <p:cNvPr id="383" name="Text Placeholder 382"/>
          <p:cNvSpPr>
            <a:spLocks noGrp="1"/>
          </p:cNvSpPr>
          <p:nvPr>
            <p:ph type="body" idx="10"/>
          </p:nvPr>
        </p:nvSpPr>
        <p:spPr>
          <a:xfrm>
            <a:off x="332105" y="6102350"/>
            <a:ext cx="524510" cy="17462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81599"/>
              </a:lnSpc>
              <a:spcAft>
                <a:spcPts val="0"/>
              </a:spcAft>
            </a:pPr>
            <a:r>
              <a:rPr lang="en-US" sz="1400" b="1" spc="-85">
                <a:solidFill>
                  <a:srgbClr val="FFFFFF"/>
                </a:solidFill>
                <a:latin typeface="Arial" panose="22635452340000000000" pitchFamily="2"/>
              </a:rPr>
              <a:t>Unit 4: </a:t>
            </a:r>
          </a:p>
        </p:txBody>
      </p:sp>
      <p:sp>
        <p:nvSpPr>
          <p:cNvPr id="384" name="Text Placeholder 383"/>
          <p:cNvSpPr>
            <a:spLocks noGrp="1"/>
          </p:cNvSpPr>
          <p:nvPr>
            <p:ph type="body" idx="10"/>
          </p:nvPr>
        </p:nvSpPr>
        <p:spPr>
          <a:xfrm>
            <a:off x="332105" y="6419215"/>
            <a:ext cx="4797425" cy="21399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95999"/>
              </a:lnSpc>
              <a:spcAft>
                <a:spcPts val="0"/>
              </a:spcAft>
            </a:pPr>
            <a:r>
              <a:rPr lang="en-US" sz="1400" b="1" spc="-50">
                <a:solidFill>
                  <a:srgbClr val="FFFFFF"/>
                </a:solidFill>
                <a:latin typeface="Arial" panose="22635452340000000000" pitchFamily="2"/>
              </a:rPr>
              <a:t>Division/Group Management and Personnel Management </a:t>
            </a:r>
          </a:p>
        </p:txBody>
      </p:sp>
      <p:sp>
        <p:nvSpPr>
          <p:cNvPr id="385" name="Text Placeholder 384"/>
          <p:cNvSpPr>
            <a:spLocks noGrp="1"/>
          </p:cNvSpPr>
          <p:nvPr>
            <p:ph type="body" idx="10"/>
          </p:nvPr>
        </p:nvSpPr>
        <p:spPr>
          <a:xfrm>
            <a:off x="7668895" y="6327775"/>
            <a:ext cx="917575" cy="17780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83519"/>
              </a:lnSpc>
              <a:spcAft>
                <a:spcPts val="0"/>
              </a:spcAft>
            </a:pPr>
            <a:r>
              <a:rPr lang="en-US" sz="1400" b="1" spc="-60">
                <a:solidFill>
                  <a:srgbClr val="FFFFFF"/>
                </a:solidFill>
                <a:latin typeface="Arial" panose="22635452340000000000" pitchFamily="2"/>
              </a:rPr>
              <a:t>Visual 4-29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6A3A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3" name="Image.jpg"/>
          <p:cNvPicPr/>
          <p:nvPr/>
        </p:nvPicPr>
        <p:blipFill>
          <a:blip r:embed="rId2"/>
          <a:stretch>
            <a:fillRect/>
          </a:stretch>
        </p:blipFill>
        <p:spPr>
          <a:xfrm>
            <a:off x="24130" y="5958840"/>
            <a:ext cx="9119870" cy="880745"/>
          </a:xfrm>
          <a:prstGeom prst="rect">
            <a:avLst/>
          </a:prstGeom>
        </p:spPr>
      </p:pic>
      <p:sp>
        <p:nvSpPr>
          <p:cNvPr id="388" name="Text Placeholder 387"/>
          <p:cNvSpPr>
            <a:spLocks noGrp="1"/>
          </p:cNvSpPr>
          <p:nvPr>
            <p:ph type="body" idx="10"/>
          </p:nvPr>
        </p:nvSpPr>
        <p:spPr>
          <a:xfrm>
            <a:off x="12065" y="6102350"/>
            <a:ext cx="9119870" cy="17462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274320" marR="0" indent="0" algn="l">
              <a:lnSpc>
                <a:spcPct val="95999"/>
              </a:lnSpc>
              <a:spcAft>
                <a:spcPts val="0"/>
              </a:spcAft>
            </a:pPr>
            <a:r>
              <a:rPr lang="en-US" sz="1400" b="1" spc="-85">
                <a:solidFill>
                  <a:srgbClr val="FFFFFF"/>
                </a:solidFill>
                <a:latin typeface="Arial" panose="22635452340000000000" pitchFamily="2"/>
              </a:rPr>
              <a:t>Unit 4: </a:t>
            </a:r>
          </a:p>
        </p:txBody>
      </p:sp>
      <p:sp>
        <p:nvSpPr>
          <p:cNvPr id="389" name="Text Placeholder 388"/>
          <p:cNvSpPr>
            <a:spLocks noGrp="1"/>
          </p:cNvSpPr>
          <p:nvPr>
            <p:ph type="body" idx="10"/>
          </p:nvPr>
        </p:nvSpPr>
        <p:spPr>
          <a:xfrm>
            <a:off x="7656830" y="6327775"/>
            <a:ext cx="1475105" cy="30543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95999"/>
              </a:lnSpc>
              <a:spcAft>
                <a:spcPts val="900"/>
              </a:spcAft>
            </a:pPr>
            <a:r>
              <a:rPr lang="en-US" sz="1400" b="1" spc="-55">
                <a:solidFill>
                  <a:srgbClr val="FFFFFF"/>
                </a:solidFill>
                <a:latin typeface="Arial" panose="22635452340000000000" pitchFamily="2"/>
              </a:rPr>
              <a:t>Visual 4-34</a:t>
            </a:r>
            <a:r>
              <a:rPr lang="en-US" sz="100" b="1" spc="-55">
                <a:solidFill>
                  <a:srgbClr val="FFFFFF"/>
                </a:solidFill>
                <a:latin typeface="Arial" panose="22635452340000000000" pitchFamily="2"/>
              </a:rPr>
              <a:t> </a:t>
            </a:r>
          </a:p>
        </p:txBody>
      </p:sp>
      <p:sp>
        <p:nvSpPr>
          <p:cNvPr id="390" name="Text Placeholder 389"/>
          <p:cNvSpPr>
            <a:spLocks noGrp="1"/>
          </p:cNvSpPr>
          <p:nvPr>
            <p:ph type="body" idx="10"/>
          </p:nvPr>
        </p:nvSpPr>
        <p:spPr>
          <a:xfrm>
            <a:off x="12065" y="6419215"/>
            <a:ext cx="5105400" cy="21399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r">
              <a:lnSpc>
                <a:spcPct val="95999"/>
              </a:lnSpc>
              <a:spcAft>
                <a:spcPts val="0"/>
              </a:spcAft>
            </a:pPr>
            <a:r>
              <a:rPr lang="en-US" sz="1400" b="1" spc="-50">
                <a:solidFill>
                  <a:srgbClr val="FFFFFF"/>
                </a:solidFill>
                <a:latin typeface="Arial" panose="22635452340000000000" pitchFamily="2"/>
              </a:rPr>
              <a:t>Division/Group Management and Personnel Management </a:t>
            </a:r>
          </a:p>
        </p:txBody>
      </p:sp>
      <p:sp>
        <p:nvSpPr>
          <p:cNvPr id="391" name="Text Placeholder 390"/>
          <p:cNvSpPr>
            <a:spLocks noGrp="1"/>
          </p:cNvSpPr>
          <p:nvPr>
            <p:ph type="body" idx="10"/>
          </p:nvPr>
        </p:nvSpPr>
        <p:spPr>
          <a:xfrm>
            <a:off x="27305" y="27305"/>
            <a:ext cx="9104630" cy="5931535"/>
          </a:xfrm>
          <a:prstGeom prst="rect">
            <a:avLst/>
          </a:prstGeom>
          <a:solidFill>
            <a:srgbClr val="FFFFFF"/>
          </a:solidFill>
          <a:ln w="0" cmpd="sng">
            <a:noFill/>
            <a:prstDash val="solid"/>
          </a:ln>
        </p:spPr>
        <p:txBody>
          <a:bodyPr vert="horz" lIns="0" tIns="274320" rIns="0" bIns="0" anchor="t"/>
          <a:lstStyle/>
          <a:p>
            <a:pPr marL="457200" marR="0" indent="0" algn="l">
              <a:lnSpc>
                <a:spcPts val="3700"/>
              </a:lnSpc>
              <a:spcAft>
                <a:spcPts val="0"/>
              </a:spcAft>
            </a:pPr>
            <a:r>
              <a:rPr lang="en-US" sz="3350" b="1" spc="-150">
                <a:solidFill>
                  <a:srgbClr val="003366"/>
                </a:solidFill>
                <a:latin typeface="Arial Unicode MS" panose="22635452340000000000" pitchFamily="2"/>
              </a:rPr>
              <a:t>Evaluating Performance (cont.) </a:t>
            </a:r>
          </a:p>
          <a:p>
            <a:pPr marL="457200" marR="0" indent="0" algn="l">
              <a:lnSpc>
                <a:spcPct val="82559"/>
              </a:lnSpc>
              <a:spcBef>
                <a:spcPts val="2880"/>
              </a:spcBef>
              <a:spcAft>
                <a:spcPts val="0"/>
              </a:spcAft>
            </a:pP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Performance Inhibitors: </a:t>
            </a:r>
          </a:p>
          <a:p>
            <a:pPr marL="457200" marR="0" indent="0" algn="l">
              <a:lnSpc>
                <a:spcPts val="2300"/>
              </a:lnSpc>
              <a:spcBef>
                <a:spcPts val="1620"/>
              </a:spcBef>
              <a:spcAft>
                <a:spcPts val="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Fear of failure </a:t>
            </a:r>
          </a:p>
          <a:p>
            <a:pPr marL="457200" marR="0" indent="0" algn="l">
              <a:lnSpc>
                <a:spcPts val="2300"/>
              </a:lnSpc>
              <a:spcBef>
                <a:spcPts val="1620"/>
              </a:spcBef>
              <a:spcAft>
                <a:spcPts val="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Fear of the unknown </a:t>
            </a:r>
          </a:p>
          <a:p>
            <a:pPr marL="457200" marR="0" indent="0" algn="l">
              <a:lnSpc>
                <a:spcPts val="2800"/>
              </a:lnSpc>
              <a:spcBef>
                <a:spcPts val="1260"/>
              </a:spcBef>
              <a:spcAft>
                <a:spcPts val="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Fear of change </a:t>
            </a:r>
          </a:p>
          <a:p>
            <a:pPr marL="457200" marR="0" indent="0" algn="l">
              <a:lnSpc>
                <a:spcPts val="2700"/>
              </a:lnSpc>
              <a:spcBef>
                <a:spcPts val="1080"/>
              </a:spcBef>
              <a:spcAft>
                <a:spcPts val="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New and specific skills required </a:t>
            </a:r>
          </a:p>
          <a:p>
            <a:pPr marL="457200" marR="0" indent="0" algn="l">
              <a:lnSpc>
                <a:spcPts val="2800"/>
              </a:lnSpc>
              <a:spcBef>
                <a:spcPts val="1260"/>
              </a:spcBef>
              <a:spcAft>
                <a:spcPts val="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Large amounts of technical information </a:t>
            </a:r>
          </a:p>
          <a:p>
            <a:pPr marL="457200" marR="0" indent="0" algn="l">
              <a:lnSpc>
                <a:spcPts val="2300"/>
              </a:lnSpc>
              <a:spcBef>
                <a:spcPts val="1440"/>
              </a:spcBef>
              <a:spcAft>
                <a:spcPts val="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Defensiveness </a:t>
            </a:r>
          </a:p>
          <a:p>
            <a:pPr marL="457200" marR="0" indent="0" algn="l">
              <a:lnSpc>
                <a:spcPts val="2300"/>
              </a:lnSpc>
              <a:spcBef>
                <a:spcPts val="1260"/>
              </a:spcBef>
              <a:spcAft>
                <a:spcPts val="702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Self doubt </a:t>
            </a:r>
          </a:p>
        </p:txBody>
      </p:sp>
      <p:cxnSp>
        <p:nvCxnSpPr>
          <p:cNvPr id="394" name="Straight Connector 393"/>
          <p:cNvCxnSpPr/>
          <p:nvPr/>
        </p:nvCxnSpPr>
        <p:spPr>
          <a:xfrm>
            <a:off x="457200" y="914400"/>
            <a:ext cx="8233410" cy="0"/>
          </a:xfrm>
          <a:prstGeom prst="line">
            <a:avLst/>
          </a:prstGeom>
          <a:ln w="24130" cmpd="sng">
            <a:solidFill>
              <a:srgbClr val="1D3A58"/>
            </a:solidFill>
          </a:ln>
        </p:spPr>
      </p:cxnSp>
      <p:cxnSp>
        <p:nvCxnSpPr>
          <p:cNvPr id="395" name="Straight Connector 394"/>
          <p:cNvCxnSpPr/>
          <p:nvPr/>
        </p:nvCxnSpPr>
        <p:spPr>
          <a:xfrm>
            <a:off x="27305" y="27305"/>
            <a:ext cx="9104630" cy="0"/>
          </a:xfrm>
          <a:prstGeom prst="line">
            <a:avLst/>
          </a:prstGeom>
          <a:ln w="18415" cmpd="sng">
            <a:solidFill>
              <a:srgbClr val="4D4D4D"/>
            </a:solidFill>
          </a:ln>
        </p:spPr>
      </p:cxnSp>
      <p:cxnSp>
        <p:nvCxnSpPr>
          <p:cNvPr id="396" name="Straight Connector 395"/>
          <p:cNvCxnSpPr/>
          <p:nvPr/>
        </p:nvCxnSpPr>
        <p:spPr>
          <a:xfrm>
            <a:off x="27305" y="27305"/>
            <a:ext cx="0" cy="5931535"/>
          </a:xfrm>
          <a:prstGeom prst="line">
            <a:avLst/>
          </a:prstGeom>
          <a:ln w="18415" cmpd="sng">
            <a:solidFill>
              <a:srgbClr val="4D4D4D"/>
            </a:solidFill>
          </a:ln>
        </p:spPr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6A3A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4" name="Image.jpg"/>
          <p:cNvPicPr/>
          <p:nvPr/>
        </p:nvPicPr>
        <p:blipFill>
          <a:blip r:embed="rId2"/>
          <a:stretch>
            <a:fillRect/>
          </a:stretch>
        </p:blipFill>
        <p:spPr>
          <a:xfrm>
            <a:off x="24130" y="5958840"/>
            <a:ext cx="9119870" cy="880745"/>
          </a:xfrm>
          <a:prstGeom prst="rect">
            <a:avLst/>
          </a:prstGeom>
        </p:spPr>
      </p:pic>
      <p:sp>
        <p:nvSpPr>
          <p:cNvPr id="399" name="Text Placeholder 398"/>
          <p:cNvSpPr>
            <a:spLocks noGrp="1"/>
          </p:cNvSpPr>
          <p:nvPr>
            <p:ph type="body" idx="10"/>
          </p:nvPr>
        </p:nvSpPr>
        <p:spPr>
          <a:xfrm>
            <a:off x="12065" y="6102350"/>
            <a:ext cx="9119870" cy="17462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274320" marR="0" indent="0" algn="l">
              <a:lnSpc>
                <a:spcPct val="95999"/>
              </a:lnSpc>
              <a:spcAft>
                <a:spcPts val="0"/>
              </a:spcAft>
            </a:pPr>
            <a:r>
              <a:rPr lang="en-US" sz="1400" b="1" spc="-85">
                <a:solidFill>
                  <a:srgbClr val="FFFFFF"/>
                </a:solidFill>
                <a:latin typeface="Arial" panose="22635452340000000000" pitchFamily="2"/>
              </a:rPr>
              <a:t>Unit 4: </a:t>
            </a:r>
          </a:p>
        </p:txBody>
      </p:sp>
      <p:sp>
        <p:nvSpPr>
          <p:cNvPr id="400" name="Text Placeholder 399"/>
          <p:cNvSpPr>
            <a:spLocks noGrp="1"/>
          </p:cNvSpPr>
          <p:nvPr>
            <p:ph type="body" idx="10"/>
          </p:nvPr>
        </p:nvSpPr>
        <p:spPr>
          <a:xfrm>
            <a:off x="7656830" y="6327775"/>
            <a:ext cx="1475105" cy="30543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95999"/>
              </a:lnSpc>
              <a:spcAft>
                <a:spcPts val="900"/>
              </a:spcAft>
            </a:pPr>
            <a:r>
              <a:rPr lang="en-US" sz="1400" b="1" spc="-55">
                <a:solidFill>
                  <a:srgbClr val="FFFFFF"/>
                </a:solidFill>
                <a:latin typeface="Arial" panose="22635452340000000000" pitchFamily="2"/>
              </a:rPr>
              <a:t>Visual 4-34</a:t>
            </a:r>
            <a:r>
              <a:rPr lang="en-US" sz="100" b="1" spc="-55">
                <a:solidFill>
                  <a:srgbClr val="FFFFFF"/>
                </a:solidFill>
                <a:latin typeface="Arial" panose="22635452340000000000" pitchFamily="2"/>
              </a:rPr>
              <a:t> </a:t>
            </a:r>
          </a:p>
        </p:txBody>
      </p:sp>
      <p:sp>
        <p:nvSpPr>
          <p:cNvPr id="401" name="Text Placeholder 400"/>
          <p:cNvSpPr>
            <a:spLocks noGrp="1"/>
          </p:cNvSpPr>
          <p:nvPr>
            <p:ph type="body" idx="10"/>
          </p:nvPr>
        </p:nvSpPr>
        <p:spPr>
          <a:xfrm>
            <a:off x="12065" y="6419215"/>
            <a:ext cx="5105400" cy="21399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r">
              <a:lnSpc>
                <a:spcPct val="95999"/>
              </a:lnSpc>
              <a:spcAft>
                <a:spcPts val="0"/>
              </a:spcAft>
            </a:pPr>
            <a:r>
              <a:rPr lang="en-US" sz="1400" b="1" spc="-50">
                <a:solidFill>
                  <a:srgbClr val="FFFFFF"/>
                </a:solidFill>
                <a:latin typeface="Arial" panose="22635452340000000000" pitchFamily="2"/>
              </a:rPr>
              <a:t>Division/Group Management and Personnel Management </a:t>
            </a:r>
          </a:p>
        </p:txBody>
      </p:sp>
      <p:sp>
        <p:nvSpPr>
          <p:cNvPr id="402" name="Text Placeholder 401"/>
          <p:cNvSpPr>
            <a:spLocks noGrp="1"/>
          </p:cNvSpPr>
          <p:nvPr>
            <p:ph type="body" idx="10"/>
          </p:nvPr>
        </p:nvSpPr>
        <p:spPr>
          <a:xfrm>
            <a:off x="27305" y="27305"/>
            <a:ext cx="9104630" cy="5931535"/>
          </a:xfrm>
          <a:prstGeom prst="rect">
            <a:avLst/>
          </a:prstGeom>
          <a:solidFill>
            <a:srgbClr val="FFFFFF"/>
          </a:solidFill>
          <a:ln w="0" cmpd="sng">
            <a:noFill/>
            <a:prstDash val="solid"/>
          </a:ln>
        </p:spPr>
        <p:txBody>
          <a:bodyPr vert="horz" lIns="0" tIns="274320" rIns="0" bIns="0" anchor="t"/>
          <a:lstStyle/>
          <a:p>
            <a:pPr marL="457200" marR="0" indent="0" algn="l">
              <a:lnSpc>
                <a:spcPts val="3700"/>
              </a:lnSpc>
              <a:spcAft>
                <a:spcPts val="0"/>
              </a:spcAft>
            </a:pPr>
            <a:r>
              <a:rPr lang="en-US" sz="3350" b="1" spc="-150">
                <a:solidFill>
                  <a:srgbClr val="003366"/>
                </a:solidFill>
                <a:latin typeface="Arial Unicode MS" panose="22635452340000000000" pitchFamily="2"/>
              </a:rPr>
              <a:t>Evaluating Performance (cont.) </a:t>
            </a:r>
          </a:p>
          <a:p>
            <a:pPr marL="457200" marR="0" indent="0" algn="l">
              <a:lnSpc>
                <a:spcPct val="95999"/>
              </a:lnSpc>
              <a:spcBef>
                <a:spcPts val="2700"/>
              </a:spcBef>
              <a:spcAft>
                <a:spcPts val="0"/>
              </a:spcAft>
            </a:pP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Performance Improvement Process: </a:t>
            </a:r>
          </a:p>
          <a:p>
            <a:pPr marL="457200" marR="0" indent="0" algn="l">
              <a:lnSpc>
                <a:spcPts val="2700"/>
              </a:lnSpc>
              <a:spcBef>
                <a:spcPts val="1080"/>
              </a:spcBef>
              <a:spcAft>
                <a:spcPts val="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Tell the person </a:t>
            </a:r>
          </a:p>
          <a:p>
            <a:pPr marL="914400" marR="0" indent="0" algn="l">
              <a:lnSpc>
                <a:spcPts val="2800"/>
              </a:lnSpc>
              <a:spcBef>
                <a:spcPts val="1080"/>
              </a:spcBef>
              <a:spcAft>
                <a:spcPts val="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What is wrong </a:t>
            </a:r>
          </a:p>
          <a:p>
            <a:pPr marL="914400" marR="0" indent="0" algn="l">
              <a:lnSpc>
                <a:spcPts val="2300"/>
              </a:lnSpc>
              <a:spcBef>
                <a:spcPts val="1620"/>
              </a:spcBef>
              <a:spcAft>
                <a:spcPts val="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How to fix it </a:t>
            </a:r>
          </a:p>
          <a:p>
            <a:pPr marL="914400" marR="0" indent="0" algn="l">
              <a:lnSpc>
                <a:spcPts val="2300"/>
              </a:lnSpc>
              <a:spcBef>
                <a:spcPts val="1620"/>
              </a:spcBef>
              <a:spcAft>
                <a:spcPts val="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Reasonable timeframe </a:t>
            </a:r>
          </a:p>
          <a:p>
            <a:pPr marL="457200" marR="0" indent="0" algn="l">
              <a:lnSpc>
                <a:spcPts val="2300"/>
              </a:lnSpc>
              <a:spcBef>
                <a:spcPts val="1260"/>
              </a:spcBef>
              <a:spcAft>
                <a:spcPts val="1512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Document </a:t>
            </a:r>
          </a:p>
        </p:txBody>
      </p:sp>
      <p:sp>
        <p:nvSpPr>
          <p:cNvPr id="405" name="Text Placeholder 404"/>
          <p:cNvSpPr>
            <a:spLocks noGrp="1"/>
          </p:cNvSpPr>
          <p:nvPr>
            <p:ph type="body" idx="10"/>
          </p:nvPr>
        </p:nvSpPr>
        <p:spPr>
          <a:xfrm>
            <a:off x="332105" y="6102350"/>
            <a:ext cx="524510" cy="17462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81599"/>
              </a:lnSpc>
              <a:spcAft>
                <a:spcPts val="0"/>
              </a:spcAft>
            </a:pPr>
            <a:r>
              <a:rPr lang="en-US" sz="1400" b="1" spc="-85">
                <a:solidFill>
                  <a:srgbClr val="FFFFFF"/>
                </a:solidFill>
                <a:latin typeface="Arial" panose="22635452340000000000" pitchFamily="2"/>
              </a:rPr>
              <a:t>Unit 4: </a:t>
            </a:r>
          </a:p>
        </p:txBody>
      </p:sp>
      <p:sp>
        <p:nvSpPr>
          <p:cNvPr id="406" name="Text Placeholder 405"/>
          <p:cNvSpPr>
            <a:spLocks noGrp="1"/>
          </p:cNvSpPr>
          <p:nvPr>
            <p:ph type="body" idx="10"/>
          </p:nvPr>
        </p:nvSpPr>
        <p:spPr>
          <a:xfrm>
            <a:off x="332105" y="6419215"/>
            <a:ext cx="4797425" cy="21399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95999"/>
              </a:lnSpc>
              <a:spcAft>
                <a:spcPts val="0"/>
              </a:spcAft>
            </a:pPr>
            <a:r>
              <a:rPr lang="en-US" sz="1400" b="1" spc="-50">
                <a:solidFill>
                  <a:srgbClr val="FFFFFF"/>
                </a:solidFill>
                <a:latin typeface="Arial" panose="22635452340000000000" pitchFamily="2"/>
              </a:rPr>
              <a:t>Division/Group Management and Personnel Management </a:t>
            </a:r>
          </a:p>
        </p:txBody>
      </p:sp>
      <p:sp>
        <p:nvSpPr>
          <p:cNvPr id="407" name="Text Placeholder 406"/>
          <p:cNvSpPr>
            <a:spLocks noGrp="1"/>
          </p:cNvSpPr>
          <p:nvPr>
            <p:ph type="body" idx="10"/>
          </p:nvPr>
        </p:nvSpPr>
        <p:spPr>
          <a:xfrm>
            <a:off x="7668895" y="6327775"/>
            <a:ext cx="899160" cy="17780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83519"/>
              </a:lnSpc>
              <a:spcAft>
                <a:spcPts val="0"/>
              </a:spcAft>
            </a:pPr>
            <a:r>
              <a:rPr lang="en-US" sz="1400" b="1" spc="-75">
                <a:solidFill>
                  <a:srgbClr val="FFFFFF"/>
                </a:solidFill>
                <a:latin typeface="Arial" panose="22635452340000000000" pitchFamily="2"/>
              </a:rPr>
              <a:t>Visual 4-31 </a:t>
            </a:r>
          </a:p>
        </p:txBody>
      </p:sp>
      <p:cxnSp>
        <p:nvCxnSpPr>
          <p:cNvPr id="408" name="Straight Connector 407"/>
          <p:cNvCxnSpPr/>
          <p:nvPr/>
        </p:nvCxnSpPr>
        <p:spPr>
          <a:xfrm>
            <a:off x="457200" y="914400"/>
            <a:ext cx="8233410" cy="0"/>
          </a:xfrm>
          <a:prstGeom prst="line">
            <a:avLst/>
          </a:prstGeom>
          <a:ln w="24130" cmpd="sng">
            <a:solidFill>
              <a:srgbClr val="1D3A58"/>
            </a:solidFill>
          </a:ln>
        </p:spPr>
      </p:cxnSp>
      <p:cxnSp>
        <p:nvCxnSpPr>
          <p:cNvPr id="409" name="Straight Connector 408"/>
          <p:cNvCxnSpPr/>
          <p:nvPr/>
        </p:nvCxnSpPr>
        <p:spPr>
          <a:xfrm>
            <a:off x="27305" y="27305"/>
            <a:ext cx="9104630" cy="0"/>
          </a:xfrm>
          <a:prstGeom prst="line">
            <a:avLst/>
          </a:prstGeom>
          <a:ln w="18415" cmpd="sng">
            <a:solidFill>
              <a:srgbClr val="4D4D4D"/>
            </a:solidFill>
          </a:ln>
        </p:spPr>
      </p:cxnSp>
      <p:cxnSp>
        <p:nvCxnSpPr>
          <p:cNvPr id="410" name="Straight Connector 409"/>
          <p:cNvCxnSpPr/>
          <p:nvPr/>
        </p:nvCxnSpPr>
        <p:spPr>
          <a:xfrm>
            <a:off x="27305" y="27305"/>
            <a:ext cx="0" cy="5931535"/>
          </a:xfrm>
          <a:prstGeom prst="line">
            <a:avLst/>
          </a:prstGeom>
          <a:ln w="18415" cmpd="sng">
            <a:solidFill>
              <a:srgbClr val="4D4D4D"/>
            </a:solidFill>
          </a:ln>
        </p:spPr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6A3A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8" name="Image.jpg"/>
          <p:cNvPicPr/>
          <p:nvPr/>
        </p:nvPicPr>
        <p:blipFill>
          <a:blip r:embed="rId2"/>
          <a:stretch>
            <a:fillRect/>
          </a:stretch>
        </p:blipFill>
        <p:spPr>
          <a:xfrm>
            <a:off x="24130" y="5958840"/>
            <a:ext cx="9119870" cy="880745"/>
          </a:xfrm>
          <a:prstGeom prst="rect">
            <a:avLst/>
          </a:prstGeom>
        </p:spPr>
      </p:pic>
      <p:sp>
        <p:nvSpPr>
          <p:cNvPr id="413" name="Text Placeholder 412"/>
          <p:cNvSpPr>
            <a:spLocks noGrp="1"/>
          </p:cNvSpPr>
          <p:nvPr>
            <p:ph type="body" idx="10"/>
          </p:nvPr>
        </p:nvSpPr>
        <p:spPr>
          <a:xfrm>
            <a:off x="12065" y="6102350"/>
            <a:ext cx="9119870" cy="17462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274320" marR="0" indent="0" algn="l">
              <a:lnSpc>
                <a:spcPct val="95999"/>
              </a:lnSpc>
              <a:spcAft>
                <a:spcPts val="0"/>
              </a:spcAft>
            </a:pPr>
            <a:r>
              <a:rPr lang="en-US" sz="1400" b="1" spc="-85">
                <a:solidFill>
                  <a:srgbClr val="FFFFFF"/>
                </a:solidFill>
                <a:latin typeface="Arial" panose="22635452340000000000" pitchFamily="2"/>
              </a:rPr>
              <a:t>Unit 4: </a:t>
            </a:r>
          </a:p>
        </p:txBody>
      </p:sp>
      <p:sp>
        <p:nvSpPr>
          <p:cNvPr id="414" name="Text Placeholder 413"/>
          <p:cNvSpPr>
            <a:spLocks noGrp="1"/>
          </p:cNvSpPr>
          <p:nvPr>
            <p:ph type="body" idx="10"/>
          </p:nvPr>
        </p:nvSpPr>
        <p:spPr>
          <a:xfrm>
            <a:off x="7656830" y="6327775"/>
            <a:ext cx="1475105" cy="30543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95999"/>
              </a:lnSpc>
              <a:spcAft>
                <a:spcPts val="900"/>
              </a:spcAft>
            </a:pPr>
            <a:r>
              <a:rPr lang="en-US" sz="1400" b="1" spc="-55">
                <a:solidFill>
                  <a:srgbClr val="FFFFFF"/>
                </a:solidFill>
                <a:latin typeface="Arial" panose="22635452340000000000" pitchFamily="2"/>
              </a:rPr>
              <a:t>Visual 4-34</a:t>
            </a:r>
            <a:r>
              <a:rPr lang="en-US" sz="100" b="1" spc="-55">
                <a:solidFill>
                  <a:srgbClr val="FFFFFF"/>
                </a:solidFill>
                <a:latin typeface="Arial" panose="22635452340000000000" pitchFamily="2"/>
              </a:rPr>
              <a:t> </a:t>
            </a:r>
          </a:p>
        </p:txBody>
      </p:sp>
      <p:sp>
        <p:nvSpPr>
          <p:cNvPr id="415" name="Text Placeholder 414"/>
          <p:cNvSpPr>
            <a:spLocks noGrp="1"/>
          </p:cNvSpPr>
          <p:nvPr>
            <p:ph type="body" idx="10"/>
          </p:nvPr>
        </p:nvSpPr>
        <p:spPr>
          <a:xfrm>
            <a:off x="12065" y="6419215"/>
            <a:ext cx="5105400" cy="21399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r">
              <a:lnSpc>
                <a:spcPct val="95999"/>
              </a:lnSpc>
              <a:spcAft>
                <a:spcPts val="0"/>
              </a:spcAft>
            </a:pPr>
            <a:r>
              <a:rPr lang="en-US" sz="1400" b="1" spc="-50">
                <a:solidFill>
                  <a:srgbClr val="FFFFFF"/>
                </a:solidFill>
                <a:latin typeface="Arial" panose="22635452340000000000" pitchFamily="2"/>
              </a:rPr>
              <a:t>Division/Group Management and Personnel Management </a:t>
            </a:r>
          </a:p>
        </p:txBody>
      </p:sp>
      <p:sp>
        <p:nvSpPr>
          <p:cNvPr id="416" name="Text Placeholder 415"/>
          <p:cNvSpPr>
            <a:spLocks noGrp="1"/>
          </p:cNvSpPr>
          <p:nvPr>
            <p:ph type="body" idx="10"/>
          </p:nvPr>
        </p:nvSpPr>
        <p:spPr>
          <a:xfrm>
            <a:off x="27305" y="27305"/>
            <a:ext cx="9104630" cy="5931535"/>
          </a:xfrm>
          <a:prstGeom prst="rect">
            <a:avLst/>
          </a:prstGeom>
          <a:solidFill>
            <a:srgbClr val="FFFFFF"/>
          </a:solidFill>
          <a:ln w="0" cmpd="sng">
            <a:noFill/>
            <a:prstDash val="solid"/>
          </a:ln>
        </p:spPr>
        <p:txBody>
          <a:bodyPr vert="horz" lIns="0" tIns="274320" rIns="0" bIns="0" anchor="t"/>
          <a:lstStyle/>
          <a:p>
            <a:pPr marL="457200" marR="0" indent="0" algn="l">
              <a:lnSpc>
                <a:spcPts val="3700"/>
              </a:lnSpc>
              <a:spcAft>
                <a:spcPts val="0"/>
              </a:spcAft>
            </a:pPr>
            <a:r>
              <a:rPr lang="en-US" sz="3350" b="1" spc="-150">
                <a:solidFill>
                  <a:srgbClr val="003366"/>
                </a:solidFill>
                <a:latin typeface="Arial Unicode MS" panose="22635452340000000000" pitchFamily="2"/>
              </a:rPr>
              <a:t>Evaluating Performance (cont.) </a:t>
            </a:r>
          </a:p>
          <a:p>
            <a:pPr marL="457200" marR="0" indent="0" algn="l">
              <a:lnSpc>
                <a:spcPct val="95999"/>
              </a:lnSpc>
              <a:spcBef>
                <a:spcPts val="2700"/>
              </a:spcBef>
              <a:spcAft>
                <a:spcPts val="0"/>
              </a:spcAft>
            </a:pP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Corrective actions to improve incident performance: </a:t>
            </a:r>
          </a:p>
          <a:p>
            <a:pPr marL="457200" marR="0" indent="0" algn="l">
              <a:lnSpc>
                <a:spcPts val="2800"/>
              </a:lnSpc>
              <a:spcBef>
                <a:spcPts val="1080"/>
              </a:spcBef>
              <a:spcAft>
                <a:spcPts val="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Training or coaching </a:t>
            </a:r>
          </a:p>
          <a:p>
            <a:pPr marL="457200" marR="0" indent="0" algn="l">
              <a:lnSpc>
                <a:spcPts val="2800"/>
              </a:lnSpc>
              <a:spcBef>
                <a:spcPts val="1080"/>
              </a:spcBef>
              <a:spcAft>
                <a:spcPts val="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Reassignment </a:t>
            </a:r>
          </a:p>
          <a:p>
            <a:pPr marL="457200" marR="0" indent="0" algn="l">
              <a:lnSpc>
                <a:spcPts val="2800"/>
              </a:lnSpc>
              <a:spcBef>
                <a:spcPts val="1260"/>
              </a:spcBef>
              <a:spcAft>
                <a:spcPts val="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Counseling </a:t>
            </a:r>
          </a:p>
          <a:p>
            <a:pPr marL="457200" marR="0" indent="0" algn="l">
              <a:lnSpc>
                <a:spcPts val="2800"/>
              </a:lnSpc>
              <a:spcBef>
                <a:spcPts val="900"/>
              </a:spcBef>
              <a:spcAft>
                <a:spcPts val="1890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Release from assignment </a:t>
            </a:r>
          </a:p>
        </p:txBody>
      </p:sp>
      <p:cxnSp>
        <p:nvCxnSpPr>
          <p:cNvPr id="419" name="Straight Connector 418"/>
          <p:cNvCxnSpPr/>
          <p:nvPr/>
        </p:nvCxnSpPr>
        <p:spPr>
          <a:xfrm>
            <a:off x="457200" y="914400"/>
            <a:ext cx="8233410" cy="0"/>
          </a:xfrm>
          <a:prstGeom prst="line">
            <a:avLst/>
          </a:prstGeom>
          <a:ln w="24130" cmpd="sng">
            <a:solidFill>
              <a:srgbClr val="1D3A58"/>
            </a:solidFill>
          </a:ln>
        </p:spPr>
      </p:cxnSp>
      <p:cxnSp>
        <p:nvCxnSpPr>
          <p:cNvPr id="420" name="Straight Connector 419"/>
          <p:cNvCxnSpPr/>
          <p:nvPr/>
        </p:nvCxnSpPr>
        <p:spPr>
          <a:xfrm>
            <a:off x="27305" y="27305"/>
            <a:ext cx="9104630" cy="0"/>
          </a:xfrm>
          <a:prstGeom prst="line">
            <a:avLst/>
          </a:prstGeom>
          <a:ln w="18415" cmpd="sng">
            <a:solidFill>
              <a:srgbClr val="4D4D4D"/>
            </a:solidFill>
          </a:ln>
        </p:spPr>
      </p:cxnSp>
      <p:cxnSp>
        <p:nvCxnSpPr>
          <p:cNvPr id="421" name="Straight Connector 420"/>
          <p:cNvCxnSpPr/>
          <p:nvPr/>
        </p:nvCxnSpPr>
        <p:spPr>
          <a:xfrm>
            <a:off x="27305" y="27305"/>
            <a:ext cx="0" cy="5931535"/>
          </a:xfrm>
          <a:prstGeom prst="line">
            <a:avLst/>
          </a:prstGeom>
          <a:ln w="18415" cmpd="sng">
            <a:solidFill>
              <a:srgbClr val="4D4D4D"/>
            </a:solidFill>
          </a:ln>
        </p:spPr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6A3A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9" name="Image.jpg"/>
          <p:cNvPicPr/>
          <p:nvPr/>
        </p:nvPicPr>
        <p:blipFill>
          <a:blip r:embed="rId2"/>
          <a:stretch>
            <a:fillRect/>
          </a:stretch>
        </p:blipFill>
        <p:spPr>
          <a:xfrm>
            <a:off x="24130" y="5958840"/>
            <a:ext cx="9119870" cy="880745"/>
          </a:xfrm>
          <a:prstGeom prst="rect">
            <a:avLst/>
          </a:prstGeom>
        </p:spPr>
      </p:pic>
      <p:sp>
        <p:nvSpPr>
          <p:cNvPr id="424" name="Text Placeholder 423"/>
          <p:cNvSpPr>
            <a:spLocks noGrp="1"/>
          </p:cNvSpPr>
          <p:nvPr>
            <p:ph type="body" idx="10"/>
          </p:nvPr>
        </p:nvSpPr>
        <p:spPr>
          <a:xfrm>
            <a:off x="12065" y="6102350"/>
            <a:ext cx="9119870" cy="17462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274320" marR="0" indent="0" algn="l">
              <a:lnSpc>
                <a:spcPct val="95999"/>
              </a:lnSpc>
              <a:spcAft>
                <a:spcPts val="0"/>
              </a:spcAft>
            </a:pPr>
            <a:r>
              <a:rPr lang="en-US" sz="1400" b="1" spc="-85">
                <a:solidFill>
                  <a:srgbClr val="FFFFFF"/>
                </a:solidFill>
                <a:latin typeface="Arial" panose="22635452340000000000" pitchFamily="2"/>
              </a:rPr>
              <a:t>Unit 4: </a:t>
            </a:r>
          </a:p>
        </p:txBody>
      </p:sp>
      <p:sp>
        <p:nvSpPr>
          <p:cNvPr id="425" name="Text Placeholder 424"/>
          <p:cNvSpPr>
            <a:spLocks noGrp="1"/>
          </p:cNvSpPr>
          <p:nvPr>
            <p:ph type="body" idx="10"/>
          </p:nvPr>
        </p:nvSpPr>
        <p:spPr>
          <a:xfrm>
            <a:off x="7656830" y="6327775"/>
            <a:ext cx="1475105" cy="30543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95999"/>
              </a:lnSpc>
              <a:spcAft>
                <a:spcPts val="900"/>
              </a:spcAft>
            </a:pPr>
            <a:r>
              <a:rPr lang="en-US" sz="1400" b="1" spc="-55">
                <a:solidFill>
                  <a:srgbClr val="FFFFFF"/>
                </a:solidFill>
                <a:latin typeface="Arial" panose="22635452340000000000" pitchFamily="2"/>
              </a:rPr>
              <a:t>Visual 4-34</a:t>
            </a:r>
            <a:r>
              <a:rPr lang="en-US" sz="100" b="1" spc="-55">
                <a:solidFill>
                  <a:srgbClr val="FFFFFF"/>
                </a:solidFill>
                <a:latin typeface="Arial" panose="22635452340000000000" pitchFamily="2"/>
              </a:rPr>
              <a:t> </a:t>
            </a:r>
          </a:p>
        </p:txBody>
      </p:sp>
      <p:sp>
        <p:nvSpPr>
          <p:cNvPr id="426" name="Text Placeholder 425"/>
          <p:cNvSpPr>
            <a:spLocks noGrp="1"/>
          </p:cNvSpPr>
          <p:nvPr>
            <p:ph type="body" idx="10"/>
          </p:nvPr>
        </p:nvSpPr>
        <p:spPr>
          <a:xfrm>
            <a:off x="12065" y="6419215"/>
            <a:ext cx="5105400" cy="21399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r">
              <a:lnSpc>
                <a:spcPct val="95999"/>
              </a:lnSpc>
              <a:spcAft>
                <a:spcPts val="0"/>
              </a:spcAft>
            </a:pPr>
            <a:r>
              <a:rPr lang="en-US" sz="1400" b="1" spc="-50">
                <a:solidFill>
                  <a:srgbClr val="FFFFFF"/>
                </a:solidFill>
                <a:latin typeface="Arial" panose="22635452340000000000" pitchFamily="2"/>
              </a:rPr>
              <a:t>Division/Group Management and Personnel Management </a:t>
            </a:r>
          </a:p>
        </p:txBody>
      </p:sp>
      <p:sp>
        <p:nvSpPr>
          <p:cNvPr id="427" name="Text Placeholder 426"/>
          <p:cNvSpPr>
            <a:spLocks noGrp="1"/>
          </p:cNvSpPr>
          <p:nvPr>
            <p:ph type="body" idx="10"/>
          </p:nvPr>
        </p:nvSpPr>
        <p:spPr>
          <a:xfrm>
            <a:off x="27305" y="27305"/>
            <a:ext cx="9104630" cy="5931535"/>
          </a:xfrm>
          <a:prstGeom prst="rect">
            <a:avLst/>
          </a:prstGeom>
          <a:solidFill>
            <a:srgbClr val="FFFFFF"/>
          </a:solidFill>
          <a:ln w="0" cmpd="sng">
            <a:noFill/>
            <a:prstDash val="solid"/>
          </a:ln>
        </p:spPr>
        <p:txBody>
          <a:bodyPr vert="horz" lIns="0" tIns="274320" rIns="0" bIns="0" anchor="t"/>
          <a:lstStyle/>
          <a:p>
            <a:pPr marL="457200" marR="0" indent="0" algn="l">
              <a:lnSpc>
                <a:spcPts val="3700"/>
              </a:lnSpc>
              <a:spcAft>
                <a:spcPts val="0"/>
              </a:spcAft>
            </a:pPr>
            <a:r>
              <a:rPr lang="en-US" sz="3350" b="1" spc="-150">
                <a:solidFill>
                  <a:srgbClr val="003366"/>
                </a:solidFill>
                <a:latin typeface="Arial Unicode MS" panose="22635452340000000000" pitchFamily="2"/>
              </a:rPr>
              <a:t>Evaluating Performance (cont.) </a:t>
            </a:r>
          </a:p>
          <a:p>
            <a:pPr marL="457200" marR="0" indent="0" algn="l">
              <a:lnSpc>
                <a:spcPct val="95999"/>
              </a:lnSpc>
              <a:spcBef>
                <a:spcPts val="2700"/>
              </a:spcBef>
              <a:spcAft>
                <a:spcPts val="0"/>
              </a:spcAft>
            </a:pP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Good performance: </a:t>
            </a:r>
          </a:p>
          <a:p>
            <a:pPr marL="457200" marR="0" indent="0" algn="l">
              <a:lnSpc>
                <a:spcPts val="2800"/>
              </a:lnSpc>
              <a:spcBef>
                <a:spcPts val="1080"/>
              </a:spcBef>
              <a:spcAft>
                <a:spcPts val="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Acknowledge </a:t>
            </a:r>
          </a:p>
          <a:p>
            <a:pPr marL="914400" marR="0" indent="0" algn="l">
              <a:lnSpc>
                <a:spcPts val="2300"/>
              </a:lnSpc>
              <a:spcBef>
                <a:spcPts val="1440"/>
              </a:spcBef>
              <a:spcAft>
                <a:spcPts val="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Evaluation </a:t>
            </a:r>
          </a:p>
          <a:p>
            <a:pPr marL="914400" marR="0" indent="0" algn="l">
              <a:lnSpc>
                <a:spcPts val="2300"/>
              </a:lnSpc>
              <a:spcBef>
                <a:spcPts val="1620"/>
              </a:spcBef>
              <a:spcAft>
                <a:spcPts val="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Praise </a:t>
            </a:r>
          </a:p>
          <a:p>
            <a:pPr marL="457200" marR="0" indent="0" algn="l">
              <a:lnSpc>
                <a:spcPts val="2700"/>
              </a:lnSpc>
              <a:spcBef>
                <a:spcPts val="1260"/>
              </a:spcBef>
              <a:spcAft>
                <a:spcPts val="1872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“Praise in public, reprimand in private” </a:t>
            </a:r>
          </a:p>
        </p:txBody>
      </p:sp>
      <p:sp>
        <p:nvSpPr>
          <p:cNvPr id="430" name="Text Placeholder 429"/>
          <p:cNvSpPr>
            <a:spLocks noGrp="1"/>
          </p:cNvSpPr>
          <p:nvPr>
            <p:ph type="body" idx="10"/>
          </p:nvPr>
        </p:nvSpPr>
        <p:spPr>
          <a:xfrm>
            <a:off x="332105" y="6102350"/>
            <a:ext cx="524510" cy="17462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81599"/>
              </a:lnSpc>
              <a:spcAft>
                <a:spcPts val="0"/>
              </a:spcAft>
            </a:pPr>
            <a:r>
              <a:rPr lang="en-US" sz="1400" b="1" spc="-85">
                <a:solidFill>
                  <a:srgbClr val="FFFFFF"/>
                </a:solidFill>
                <a:latin typeface="Arial" panose="22635452340000000000" pitchFamily="2"/>
              </a:rPr>
              <a:t>Unit 4: </a:t>
            </a:r>
          </a:p>
        </p:txBody>
      </p:sp>
      <p:sp>
        <p:nvSpPr>
          <p:cNvPr id="431" name="Text Placeholder 430"/>
          <p:cNvSpPr>
            <a:spLocks noGrp="1"/>
          </p:cNvSpPr>
          <p:nvPr>
            <p:ph type="body" idx="10"/>
          </p:nvPr>
        </p:nvSpPr>
        <p:spPr>
          <a:xfrm>
            <a:off x="332105" y="6419215"/>
            <a:ext cx="4797425" cy="21399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95999"/>
              </a:lnSpc>
              <a:spcAft>
                <a:spcPts val="0"/>
              </a:spcAft>
            </a:pPr>
            <a:r>
              <a:rPr lang="en-US" sz="1400" b="1" spc="-50">
                <a:solidFill>
                  <a:srgbClr val="FFFFFF"/>
                </a:solidFill>
                <a:latin typeface="Arial" panose="22635452340000000000" pitchFamily="2"/>
              </a:rPr>
              <a:t>Division/Group Management and Personnel Management </a:t>
            </a:r>
          </a:p>
        </p:txBody>
      </p:sp>
      <p:sp>
        <p:nvSpPr>
          <p:cNvPr id="432" name="Text Placeholder 431"/>
          <p:cNvSpPr>
            <a:spLocks noGrp="1"/>
          </p:cNvSpPr>
          <p:nvPr>
            <p:ph type="body" idx="10"/>
          </p:nvPr>
        </p:nvSpPr>
        <p:spPr>
          <a:xfrm>
            <a:off x="7668895" y="6327775"/>
            <a:ext cx="920115" cy="17780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83519"/>
              </a:lnSpc>
              <a:spcAft>
                <a:spcPts val="0"/>
              </a:spcAft>
            </a:pPr>
            <a:r>
              <a:rPr lang="en-US" sz="1400" b="1" spc="-60">
                <a:solidFill>
                  <a:srgbClr val="FFFFFF"/>
                </a:solidFill>
                <a:latin typeface="Arial" panose="22635452340000000000" pitchFamily="2"/>
              </a:rPr>
              <a:t>Visual 4-33 </a:t>
            </a:r>
          </a:p>
        </p:txBody>
      </p:sp>
      <p:cxnSp>
        <p:nvCxnSpPr>
          <p:cNvPr id="433" name="Straight Connector 432"/>
          <p:cNvCxnSpPr/>
          <p:nvPr/>
        </p:nvCxnSpPr>
        <p:spPr>
          <a:xfrm>
            <a:off x="457200" y="914400"/>
            <a:ext cx="8233410" cy="0"/>
          </a:xfrm>
          <a:prstGeom prst="line">
            <a:avLst/>
          </a:prstGeom>
          <a:ln w="24130" cmpd="sng">
            <a:solidFill>
              <a:srgbClr val="1D3A58"/>
            </a:solidFill>
          </a:ln>
        </p:spPr>
      </p:cxnSp>
      <p:cxnSp>
        <p:nvCxnSpPr>
          <p:cNvPr id="434" name="Straight Connector 433"/>
          <p:cNvCxnSpPr/>
          <p:nvPr/>
        </p:nvCxnSpPr>
        <p:spPr>
          <a:xfrm>
            <a:off x="5608320" y="4182110"/>
            <a:ext cx="0" cy="292735"/>
          </a:xfrm>
          <a:prstGeom prst="line">
            <a:avLst/>
          </a:prstGeom>
          <a:ln w="6350" cmpd="sng">
            <a:solidFill>
              <a:srgbClr val="BDBDBD"/>
            </a:solidFill>
          </a:ln>
        </p:spPr>
      </p:cxnSp>
      <p:cxnSp>
        <p:nvCxnSpPr>
          <p:cNvPr id="435" name="Straight Connector 434"/>
          <p:cNvCxnSpPr/>
          <p:nvPr/>
        </p:nvCxnSpPr>
        <p:spPr>
          <a:xfrm>
            <a:off x="27305" y="27305"/>
            <a:ext cx="9104630" cy="0"/>
          </a:xfrm>
          <a:prstGeom prst="line">
            <a:avLst/>
          </a:prstGeom>
          <a:ln w="18415" cmpd="sng">
            <a:solidFill>
              <a:srgbClr val="4D4D4D"/>
            </a:solidFill>
          </a:ln>
        </p:spPr>
      </p:cxnSp>
      <p:cxnSp>
        <p:nvCxnSpPr>
          <p:cNvPr id="436" name="Straight Connector 435"/>
          <p:cNvCxnSpPr/>
          <p:nvPr/>
        </p:nvCxnSpPr>
        <p:spPr>
          <a:xfrm>
            <a:off x="27305" y="27305"/>
            <a:ext cx="0" cy="5931535"/>
          </a:xfrm>
          <a:prstGeom prst="line">
            <a:avLst/>
          </a:prstGeom>
          <a:ln w="18415" cmpd="sng">
            <a:solidFill>
              <a:srgbClr val="4D4D4D"/>
            </a:solidFill>
          </a:ln>
        </p:spPr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6A3A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4" name="Image.jpg"/>
          <p:cNvPicPr/>
          <p:nvPr/>
        </p:nvPicPr>
        <p:blipFill>
          <a:blip r:embed="rId2"/>
          <a:stretch>
            <a:fillRect/>
          </a:stretch>
        </p:blipFill>
        <p:spPr>
          <a:xfrm>
            <a:off x="24130" y="5958840"/>
            <a:ext cx="9119870" cy="880745"/>
          </a:xfrm>
          <a:prstGeom prst="rect">
            <a:avLst/>
          </a:prstGeom>
        </p:spPr>
      </p:pic>
      <p:sp>
        <p:nvSpPr>
          <p:cNvPr id="439" name="Text Placeholder 438"/>
          <p:cNvSpPr>
            <a:spLocks noGrp="1"/>
          </p:cNvSpPr>
          <p:nvPr>
            <p:ph type="body" idx="10"/>
          </p:nvPr>
        </p:nvSpPr>
        <p:spPr>
          <a:xfrm>
            <a:off x="12065" y="6102350"/>
            <a:ext cx="9119870" cy="17462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274320" marR="0" indent="0" algn="l">
              <a:lnSpc>
                <a:spcPct val="95999"/>
              </a:lnSpc>
              <a:spcAft>
                <a:spcPts val="0"/>
              </a:spcAft>
            </a:pPr>
            <a:r>
              <a:rPr lang="en-US" sz="1400" b="1" spc="-85">
                <a:solidFill>
                  <a:srgbClr val="FFFFFF"/>
                </a:solidFill>
                <a:latin typeface="Arial" panose="22635452340000000000" pitchFamily="2"/>
              </a:rPr>
              <a:t>Unit 4: </a:t>
            </a:r>
          </a:p>
        </p:txBody>
      </p:sp>
      <p:sp>
        <p:nvSpPr>
          <p:cNvPr id="440" name="Text Placeholder 439"/>
          <p:cNvSpPr>
            <a:spLocks noGrp="1"/>
          </p:cNvSpPr>
          <p:nvPr>
            <p:ph type="body" idx="10"/>
          </p:nvPr>
        </p:nvSpPr>
        <p:spPr>
          <a:xfrm>
            <a:off x="7656830" y="6327775"/>
            <a:ext cx="1475105" cy="30543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95999"/>
              </a:lnSpc>
              <a:spcAft>
                <a:spcPts val="900"/>
              </a:spcAft>
            </a:pPr>
            <a:r>
              <a:rPr lang="en-US" sz="1400" b="1" spc="-55">
                <a:solidFill>
                  <a:srgbClr val="FFFFFF"/>
                </a:solidFill>
                <a:latin typeface="Arial" panose="22635452340000000000" pitchFamily="2"/>
              </a:rPr>
              <a:t>Visual 4-34</a:t>
            </a:r>
            <a:r>
              <a:rPr lang="en-US" sz="100" b="1" spc="-55">
                <a:solidFill>
                  <a:srgbClr val="FFFFFF"/>
                </a:solidFill>
                <a:latin typeface="Arial" panose="22635452340000000000" pitchFamily="2"/>
              </a:rPr>
              <a:t> </a:t>
            </a:r>
          </a:p>
        </p:txBody>
      </p:sp>
      <p:sp>
        <p:nvSpPr>
          <p:cNvPr id="441" name="Text Placeholder 440"/>
          <p:cNvSpPr>
            <a:spLocks noGrp="1"/>
          </p:cNvSpPr>
          <p:nvPr>
            <p:ph type="body" idx="10"/>
          </p:nvPr>
        </p:nvSpPr>
        <p:spPr>
          <a:xfrm>
            <a:off x="12065" y="6419215"/>
            <a:ext cx="5105400" cy="21399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r">
              <a:lnSpc>
                <a:spcPct val="95999"/>
              </a:lnSpc>
              <a:spcAft>
                <a:spcPts val="0"/>
              </a:spcAft>
            </a:pPr>
            <a:r>
              <a:rPr lang="en-US" sz="1400" b="1" spc="-50">
                <a:solidFill>
                  <a:srgbClr val="FFFFFF"/>
                </a:solidFill>
                <a:latin typeface="Arial" panose="22635452340000000000" pitchFamily="2"/>
              </a:rPr>
              <a:t>Division/Group Management and Personnel Management </a:t>
            </a:r>
          </a:p>
        </p:txBody>
      </p:sp>
      <p:sp>
        <p:nvSpPr>
          <p:cNvPr id="442" name="Text Placeholder 441"/>
          <p:cNvSpPr>
            <a:spLocks noGrp="1"/>
          </p:cNvSpPr>
          <p:nvPr>
            <p:ph type="body" idx="10"/>
          </p:nvPr>
        </p:nvSpPr>
        <p:spPr>
          <a:xfrm>
            <a:off x="27305" y="27305"/>
            <a:ext cx="9104630" cy="5931535"/>
          </a:xfrm>
          <a:prstGeom prst="rect">
            <a:avLst/>
          </a:prstGeom>
          <a:solidFill>
            <a:srgbClr val="FFFFFF"/>
          </a:solidFill>
          <a:ln w="0" cmpd="sng">
            <a:noFill/>
            <a:prstDash val="solid"/>
          </a:ln>
        </p:spPr>
        <p:txBody>
          <a:bodyPr vert="horz" lIns="0" tIns="320040" rIns="0" bIns="0" anchor="t"/>
          <a:lstStyle/>
          <a:p>
            <a:pPr marL="457200" marR="0" indent="0" algn="l">
              <a:lnSpc>
                <a:spcPts val="3300"/>
              </a:lnSpc>
              <a:spcAft>
                <a:spcPts val="0"/>
              </a:spcAft>
            </a:pPr>
            <a:r>
              <a:rPr lang="en-US" sz="3350" b="1" spc="-100">
                <a:solidFill>
                  <a:srgbClr val="003366"/>
                </a:solidFill>
                <a:latin typeface="Arial Unicode MS" panose="22635452340000000000" pitchFamily="2"/>
              </a:rPr>
              <a:t>Objectives Review </a:t>
            </a:r>
          </a:p>
          <a:p>
            <a:pPr marL="502920" marR="0" indent="457200" algn="l">
              <a:lnSpc>
                <a:spcPct val="95999"/>
              </a:lnSpc>
              <a:spcBef>
                <a:spcPts val="2700"/>
              </a:spcBef>
              <a:spcAft>
                <a:spcPts val="0"/>
              </a:spcAft>
              <a:buFont typeface="Arial"/>
              <a:buAutoNum type="arabicPeriod"/>
            </a:pPr>
            <a:r>
              <a:rPr lang="en-US" sz="2400" b="1" i="1" spc="60">
                <a:solidFill>
                  <a:srgbClr val="003366"/>
                </a:solidFill>
                <a:latin typeface="Arial" panose="22635452340000000000" pitchFamily="2"/>
              </a:rPr>
              <a:t>Why strong interpersonal skills are important to the </a:t>
            </a:r>
          </a:p>
          <a:p>
            <a:pPr marL="914400" marR="0" indent="0" algn="l">
              <a:lnSpc>
                <a:spcPct val="95999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b="1" i="1" spc="0">
                <a:solidFill>
                  <a:srgbClr val="003366"/>
                </a:solidFill>
                <a:latin typeface="Arial" panose="22635452340000000000" pitchFamily="2"/>
              </a:rPr>
              <a:t>duties of the Division/Group Supervisor? </a:t>
            </a:r>
          </a:p>
          <a:p>
            <a:pPr marL="502920" marR="0" indent="457200" algn="l">
              <a:lnSpc>
                <a:spcPct val="95999"/>
              </a:lnSpc>
              <a:spcBef>
                <a:spcPts val="1440"/>
              </a:spcBef>
              <a:spcAft>
                <a:spcPts val="0"/>
              </a:spcAft>
              <a:buFont typeface="Arial"/>
              <a:buAutoNum type="arabicPeriod"/>
            </a:pPr>
            <a:r>
              <a:rPr lang="en-US" sz="2400" b="1" i="1" spc="80">
                <a:solidFill>
                  <a:srgbClr val="003366"/>
                </a:solidFill>
                <a:latin typeface="Arial" panose="22635452340000000000" pitchFamily="2"/>
              </a:rPr>
              <a:t>Why are good Division/Group relationships </a:t>
            </a:r>
          </a:p>
          <a:p>
            <a:pPr marL="914400" marR="0" indent="0" algn="l">
              <a:lnSpc>
                <a:spcPct val="95999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b="1" i="1" spc="0">
                <a:solidFill>
                  <a:srgbClr val="003366"/>
                </a:solidFill>
                <a:latin typeface="Arial" panose="22635452340000000000" pitchFamily="2"/>
              </a:rPr>
              <a:t>important? </a:t>
            </a:r>
          </a:p>
          <a:p>
            <a:pPr marL="502920" marR="0" indent="457200" algn="l">
              <a:lnSpc>
                <a:spcPct val="95999"/>
              </a:lnSpc>
              <a:spcBef>
                <a:spcPts val="1260"/>
              </a:spcBef>
              <a:spcAft>
                <a:spcPts val="0"/>
              </a:spcAft>
              <a:buFont typeface="Arial"/>
              <a:buAutoNum type="arabicPeriod"/>
            </a:pPr>
            <a:r>
              <a:rPr lang="en-US" sz="2400" b="1" i="1" spc="70">
                <a:solidFill>
                  <a:srgbClr val="003366"/>
                </a:solidFill>
                <a:latin typeface="Arial" panose="22635452340000000000" pitchFamily="2"/>
              </a:rPr>
              <a:t>What is the purpose of span of control as a </a:t>
            </a:r>
          </a:p>
          <a:p>
            <a:pPr marL="868680" marR="0" indent="0" algn="l">
              <a:lnSpc>
                <a:spcPct val="95999"/>
              </a:lnSpc>
              <a:spcBef>
                <a:spcPts val="0"/>
              </a:spcBef>
              <a:spcAft>
                <a:spcPts val="18360"/>
              </a:spcAft>
            </a:pPr>
            <a:r>
              <a:rPr lang="en-US" sz="2400" b="1" i="1" spc="0">
                <a:solidFill>
                  <a:srgbClr val="003366"/>
                </a:solidFill>
                <a:latin typeface="Arial" panose="22635452340000000000" pitchFamily="2"/>
              </a:rPr>
              <a:t>management technique? </a:t>
            </a:r>
          </a:p>
        </p:txBody>
      </p:sp>
      <p:cxnSp>
        <p:nvCxnSpPr>
          <p:cNvPr id="445" name="Straight Connector 444"/>
          <p:cNvCxnSpPr/>
          <p:nvPr/>
        </p:nvCxnSpPr>
        <p:spPr>
          <a:xfrm>
            <a:off x="457200" y="914400"/>
            <a:ext cx="8233410" cy="0"/>
          </a:xfrm>
          <a:prstGeom prst="line">
            <a:avLst/>
          </a:prstGeom>
          <a:ln w="24130" cmpd="sng">
            <a:solidFill>
              <a:srgbClr val="1D3A58"/>
            </a:solidFill>
          </a:ln>
        </p:spPr>
      </p:cxnSp>
      <p:cxnSp>
        <p:nvCxnSpPr>
          <p:cNvPr id="446" name="Straight Connector 445"/>
          <p:cNvCxnSpPr/>
          <p:nvPr/>
        </p:nvCxnSpPr>
        <p:spPr>
          <a:xfrm>
            <a:off x="27305" y="27305"/>
            <a:ext cx="9104630" cy="0"/>
          </a:xfrm>
          <a:prstGeom prst="line">
            <a:avLst/>
          </a:prstGeom>
          <a:ln w="18415" cmpd="sng">
            <a:solidFill>
              <a:srgbClr val="4D4D4D"/>
            </a:solidFill>
          </a:ln>
        </p:spPr>
      </p:cxnSp>
      <p:cxnSp>
        <p:nvCxnSpPr>
          <p:cNvPr id="447" name="Straight Connector 446"/>
          <p:cNvCxnSpPr/>
          <p:nvPr/>
        </p:nvCxnSpPr>
        <p:spPr>
          <a:xfrm>
            <a:off x="27305" y="27305"/>
            <a:ext cx="0" cy="5931535"/>
          </a:xfrm>
          <a:prstGeom prst="line">
            <a:avLst/>
          </a:prstGeom>
          <a:ln w="18415" cmpd="sng">
            <a:solidFill>
              <a:srgbClr val="4D4D4D"/>
            </a:solidFill>
          </a:ln>
        </p:spPr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6A3A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5" name="Image.jpg"/>
          <p:cNvPicPr/>
          <p:nvPr/>
        </p:nvPicPr>
        <p:blipFill>
          <a:blip r:embed="rId2"/>
          <a:stretch>
            <a:fillRect/>
          </a:stretch>
        </p:blipFill>
        <p:spPr>
          <a:xfrm>
            <a:off x="24130" y="5958840"/>
            <a:ext cx="9119870" cy="880745"/>
          </a:xfrm>
          <a:prstGeom prst="rect">
            <a:avLst/>
          </a:prstGeom>
        </p:spPr>
      </p:pic>
      <p:sp>
        <p:nvSpPr>
          <p:cNvPr id="450" name="Text Placeholder 449"/>
          <p:cNvSpPr>
            <a:spLocks noGrp="1"/>
          </p:cNvSpPr>
          <p:nvPr>
            <p:ph type="body" idx="10"/>
          </p:nvPr>
        </p:nvSpPr>
        <p:spPr>
          <a:xfrm>
            <a:off x="12065" y="6102350"/>
            <a:ext cx="9119870" cy="17462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274320" marR="0" indent="0" algn="l">
              <a:lnSpc>
                <a:spcPct val="95999"/>
              </a:lnSpc>
              <a:spcAft>
                <a:spcPts val="0"/>
              </a:spcAft>
            </a:pPr>
            <a:r>
              <a:rPr lang="en-US" sz="1400" b="1" spc="-85">
                <a:solidFill>
                  <a:srgbClr val="FFFFFF"/>
                </a:solidFill>
                <a:latin typeface="Arial" panose="22635452340000000000" pitchFamily="2"/>
              </a:rPr>
              <a:t>Unit 4: </a:t>
            </a:r>
          </a:p>
        </p:txBody>
      </p:sp>
      <p:sp>
        <p:nvSpPr>
          <p:cNvPr id="451" name="Text Placeholder 450"/>
          <p:cNvSpPr>
            <a:spLocks noGrp="1"/>
          </p:cNvSpPr>
          <p:nvPr>
            <p:ph type="body" idx="10"/>
          </p:nvPr>
        </p:nvSpPr>
        <p:spPr>
          <a:xfrm>
            <a:off x="7656830" y="6327775"/>
            <a:ext cx="1475105" cy="30543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95999"/>
              </a:lnSpc>
              <a:spcAft>
                <a:spcPts val="900"/>
              </a:spcAft>
            </a:pPr>
            <a:r>
              <a:rPr lang="en-US" sz="1400" b="1" spc="-55">
                <a:solidFill>
                  <a:srgbClr val="FFFFFF"/>
                </a:solidFill>
                <a:latin typeface="Arial" panose="22635452340000000000" pitchFamily="2"/>
              </a:rPr>
              <a:t>Visual 4-34</a:t>
            </a:r>
            <a:r>
              <a:rPr lang="en-US" sz="100" b="1" spc="-55">
                <a:solidFill>
                  <a:srgbClr val="FFFFFF"/>
                </a:solidFill>
                <a:latin typeface="Arial" panose="22635452340000000000" pitchFamily="2"/>
              </a:rPr>
              <a:t> </a:t>
            </a:r>
          </a:p>
        </p:txBody>
      </p:sp>
      <p:sp>
        <p:nvSpPr>
          <p:cNvPr id="452" name="Text Placeholder 451"/>
          <p:cNvSpPr>
            <a:spLocks noGrp="1"/>
          </p:cNvSpPr>
          <p:nvPr>
            <p:ph type="body" idx="10"/>
          </p:nvPr>
        </p:nvSpPr>
        <p:spPr>
          <a:xfrm>
            <a:off x="12065" y="6419215"/>
            <a:ext cx="5105400" cy="21399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r">
              <a:lnSpc>
                <a:spcPct val="95999"/>
              </a:lnSpc>
              <a:spcAft>
                <a:spcPts val="0"/>
              </a:spcAft>
            </a:pPr>
            <a:r>
              <a:rPr lang="en-US" sz="1400" b="1" spc="-50">
                <a:solidFill>
                  <a:srgbClr val="FFFFFF"/>
                </a:solidFill>
                <a:latin typeface="Arial" panose="22635452340000000000" pitchFamily="2"/>
              </a:rPr>
              <a:t>Division/Group Management and Personnel Management </a:t>
            </a:r>
          </a:p>
        </p:txBody>
      </p:sp>
      <p:sp>
        <p:nvSpPr>
          <p:cNvPr id="453" name="Text Placeholder 452"/>
          <p:cNvSpPr>
            <a:spLocks noGrp="1"/>
          </p:cNvSpPr>
          <p:nvPr>
            <p:ph type="body" idx="10"/>
          </p:nvPr>
        </p:nvSpPr>
        <p:spPr>
          <a:xfrm>
            <a:off x="27305" y="27305"/>
            <a:ext cx="9104630" cy="5931535"/>
          </a:xfrm>
          <a:prstGeom prst="rect">
            <a:avLst/>
          </a:prstGeom>
          <a:solidFill>
            <a:srgbClr val="FFFFFF"/>
          </a:solidFill>
          <a:ln w="0" cmpd="sng">
            <a:noFill/>
            <a:prstDash val="solid"/>
          </a:ln>
        </p:spPr>
        <p:txBody>
          <a:bodyPr vert="horz" lIns="0" tIns="320040" rIns="0" bIns="0" anchor="t"/>
          <a:lstStyle/>
          <a:p>
            <a:pPr marL="411480" marR="0" indent="0" algn="l">
              <a:lnSpc>
                <a:spcPts val="3300"/>
              </a:lnSpc>
              <a:spcAft>
                <a:spcPts val="0"/>
              </a:spcAft>
            </a:pPr>
            <a:r>
              <a:rPr lang="en-US" sz="3350" b="1" spc="-100">
                <a:solidFill>
                  <a:srgbClr val="003366"/>
                </a:solidFill>
                <a:latin typeface="Arial Unicode MS" panose="22635452340000000000" pitchFamily="2"/>
              </a:rPr>
              <a:t>Objectives Review (cont.) </a:t>
            </a:r>
          </a:p>
          <a:p>
            <a:pPr marL="457200" marR="0" indent="502920" algn="l">
              <a:lnSpc>
                <a:spcPct val="95999"/>
              </a:lnSpc>
              <a:spcBef>
                <a:spcPts val="2700"/>
              </a:spcBef>
              <a:spcAft>
                <a:spcPts val="0"/>
              </a:spcAft>
              <a:buFont typeface="Arial"/>
              <a:buAutoNum type="arabicPeriod" startAt="4"/>
            </a:pPr>
            <a:r>
              <a:rPr lang="en-US" sz="2400" b="1" i="1" spc="80">
                <a:solidFill>
                  <a:srgbClr val="003366"/>
                </a:solidFill>
                <a:latin typeface="Arial" panose="22635452340000000000" pitchFamily="2"/>
              </a:rPr>
              <a:t>What are the Division/Group documentation </a:t>
            </a:r>
          </a:p>
          <a:p>
            <a:pPr marL="0" marR="0" indent="0" algn="ctr">
              <a:lnSpc>
                <a:spcPct val="95999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b="1" i="1" spc="0">
                <a:solidFill>
                  <a:srgbClr val="003366"/>
                </a:solidFill>
                <a:latin typeface="Arial" panose="22635452340000000000" pitchFamily="2"/>
              </a:rPr>
              <a:t>responsibilities of the Division/Group Supervisor? </a:t>
            </a:r>
          </a:p>
          <a:p>
            <a:pPr marL="457200" marR="0" indent="502920" algn="l">
              <a:lnSpc>
                <a:spcPct val="95999"/>
              </a:lnSpc>
              <a:spcBef>
                <a:spcPts val="1440"/>
              </a:spcBef>
              <a:spcAft>
                <a:spcPts val="0"/>
              </a:spcAft>
              <a:buFont typeface="Arial"/>
              <a:buAutoNum type="arabicPeriod"/>
            </a:pPr>
            <a:r>
              <a:rPr lang="en-US" sz="2400" b="1" i="1" spc="80">
                <a:solidFill>
                  <a:srgbClr val="003366"/>
                </a:solidFill>
                <a:latin typeface="Arial" panose="22635452340000000000" pitchFamily="2"/>
              </a:rPr>
              <a:t>How might the Division/Group Supervisor set </a:t>
            </a:r>
          </a:p>
          <a:p>
            <a:pPr marL="868680" marR="0" indent="0" algn="l">
              <a:lnSpc>
                <a:spcPct val="95999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b="1" i="1" spc="0">
                <a:solidFill>
                  <a:srgbClr val="003366"/>
                </a:solidFill>
                <a:latin typeface="Arial" panose="22635452340000000000" pitchFamily="2"/>
              </a:rPr>
              <a:t>performance standards? How might the </a:t>
            </a:r>
          </a:p>
          <a:p>
            <a:pPr marL="914400" marR="0" indent="0" algn="l">
              <a:lnSpc>
                <a:spcPct val="95999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b="1" i="1" spc="0">
                <a:solidFill>
                  <a:srgbClr val="003366"/>
                </a:solidFill>
                <a:latin typeface="Arial" panose="22635452340000000000" pitchFamily="2"/>
              </a:rPr>
              <a:t>Division/Group Supervisor manage the performance </a:t>
            </a:r>
          </a:p>
          <a:p>
            <a:pPr marL="914400" marR="0" indent="0" algn="l">
              <a:lnSpc>
                <a:spcPct val="95999"/>
              </a:lnSpc>
              <a:spcBef>
                <a:spcPts val="0"/>
              </a:spcBef>
              <a:spcAft>
                <a:spcPts val="19620"/>
              </a:spcAft>
            </a:pPr>
            <a:r>
              <a:rPr lang="en-US" sz="2400" b="1" i="1" spc="0">
                <a:solidFill>
                  <a:srgbClr val="003366"/>
                </a:solidFill>
                <a:latin typeface="Arial" panose="22635452340000000000" pitchFamily="2"/>
              </a:rPr>
              <a:t>of their personnel? </a:t>
            </a:r>
          </a:p>
        </p:txBody>
      </p:sp>
      <p:sp>
        <p:nvSpPr>
          <p:cNvPr id="456" name="Text Placeholder 455"/>
          <p:cNvSpPr>
            <a:spLocks noGrp="1"/>
          </p:cNvSpPr>
          <p:nvPr>
            <p:ph type="body" idx="10"/>
          </p:nvPr>
        </p:nvSpPr>
        <p:spPr>
          <a:xfrm>
            <a:off x="332105" y="6102350"/>
            <a:ext cx="524510" cy="17462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81599"/>
              </a:lnSpc>
              <a:spcAft>
                <a:spcPts val="0"/>
              </a:spcAft>
            </a:pPr>
            <a:r>
              <a:rPr lang="en-US" sz="1400" b="1" spc="-85">
                <a:solidFill>
                  <a:srgbClr val="FFFFFF"/>
                </a:solidFill>
                <a:latin typeface="Arial" panose="22635452340000000000" pitchFamily="2"/>
              </a:rPr>
              <a:t>Unit 4: </a:t>
            </a:r>
          </a:p>
        </p:txBody>
      </p:sp>
      <p:sp>
        <p:nvSpPr>
          <p:cNvPr id="457" name="Text Placeholder 456"/>
          <p:cNvSpPr>
            <a:spLocks noGrp="1"/>
          </p:cNvSpPr>
          <p:nvPr>
            <p:ph type="body" idx="10"/>
          </p:nvPr>
        </p:nvSpPr>
        <p:spPr>
          <a:xfrm>
            <a:off x="332105" y="6419215"/>
            <a:ext cx="4797425" cy="21399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95999"/>
              </a:lnSpc>
              <a:spcAft>
                <a:spcPts val="0"/>
              </a:spcAft>
            </a:pPr>
            <a:r>
              <a:rPr lang="en-US" sz="1400" b="1" spc="-50">
                <a:solidFill>
                  <a:srgbClr val="FFFFFF"/>
                </a:solidFill>
                <a:latin typeface="Arial" panose="22635452340000000000" pitchFamily="2"/>
              </a:rPr>
              <a:t>Division/Group Management and Personnel Management </a:t>
            </a:r>
          </a:p>
        </p:txBody>
      </p:sp>
      <p:sp>
        <p:nvSpPr>
          <p:cNvPr id="458" name="Text Placeholder 457"/>
          <p:cNvSpPr>
            <a:spLocks noGrp="1"/>
          </p:cNvSpPr>
          <p:nvPr>
            <p:ph type="body" idx="10"/>
          </p:nvPr>
        </p:nvSpPr>
        <p:spPr>
          <a:xfrm>
            <a:off x="7668895" y="6327775"/>
            <a:ext cx="923290" cy="17780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83519"/>
              </a:lnSpc>
              <a:spcAft>
                <a:spcPts val="0"/>
              </a:spcAft>
            </a:pPr>
            <a:r>
              <a:rPr lang="en-US" sz="1400" b="1" spc="-60">
                <a:solidFill>
                  <a:srgbClr val="FFFFFF"/>
                </a:solidFill>
                <a:latin typeface="Arial" panose="22635452340000000000" pitchFamily="2"/>
              </a:rPr>
              <a:t>Visual 4-35 </a:t>
            </a:r>
          </a:p>
        </p:txBody>
      </p:sp>
      <p:cxnSp>
        <p:nvCxnSpPr>
          <p:cNvPr id="459" name="Straight Connector 458"/>
          <p:cNvCxnSpPr/>
          <p:nvPr/>
        </p:nvCxnSpPr>
        <p:spPr>
          <a:xfrm>
            <a:off x="457200" y="914400"/>
            <a:ext cx="8233410" cy="0"/>
          </a:xfrm>
          <a:prstGeom prst="line">
            <a:avLst/>
          </a:prstGeom>
          <a:ln w="24130" cmpd="sng">
            <a:solidFill>
              <a:srgbClr val="1D3A58"/>
            </a:solidFill>
          </a:ln>
        </p:spPr>
      </p:cxnSp>
      <p:cxnSp>
        <p:nvCxnSpPr>
          <p:cNvPr id="460" name="Straight Connector 459"/>
          <p:cNvCxnSpPr/>
          <p:nvPr/>
        </p:nvCxnSpPr>
        <p:spPr>
          <a:xfrm>
            <a:off x="27305" y="27305"/>
            <a:ext cx="9104630" cy="0"/>
          </a:xfrm>
          <a:prstGeom prst="line">
            <a:avLst/>
          </a:prstGeom>
          <a:ln w="18415" cmpd="sng">
            <a:solidFill>
              <a:srgbClr val="4D4D4D"/>
            </a:solidFill>
          </a:ln>
        </p:spPr>
      </p:cxnSp>
      <p:cxnSp>
        <p:nvCxnSpPr>
          <p:cNvPr id="461" name="Straight Connector 460"/>
          <p:cNvCxnSpPr/>
          <p:nvPr/>
        </p:nvCxnSpPr>
        <p:spPr>
          <a:xfrm>
            <a:off x="27305" y="27305"/>
            <a:ext cx="0" cy="5931535"/>
          </a:xfrm>
          <a:prstGeom prst="line">
            <a:avLst/>
          </a:prstGeom>
          <a:ln w="18415" cmpd="sng">
            <a:solidFill>
              <a:srgbClr val="4D4D4D"/>
            </a:solidFill>
          </a:ln>
        </p:spPr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6A3A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Image.jpg"/>
          <p:cNvPicPr/>
          <p:nvPr/>
        </p:nvPicPr>
        <p:blipFill>
          <a:blip r:embed="rId2"/>
          <a:stretch>
            <a:fillRect/>
          </a:stretch>
        </p:blipFill>
        <p:spPr>
          <a:xfrm>
            <a:off x="24130" y="5958840"/>
            <a:ext cx="9119870" cy="880745"/>
          </a:xfrm>
          <a:prstGeom prst="rect">
            <a:avLst/>
          </a:prstGeom>
        </p:spPr>
      </p:pic>
      <p:sp>
        <p:nvSpPr>
          <p:cNvPr id="39" name="Text Placeholder 38"/>
          <p:cNvSpPr>
            <a:spLocks noGrp="1"/>
          </p:cNvSpPr>
          <p:nvPr>
            <p:ph type="body" idx="10"/>
          </p:nvPr>
        </p:nvSpPr>
        <p:spPr>
          <a:xfrm>
            <a:off x="0" y="6102350"/>
            <a:ext cx="9144000" cy="17462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320040" marR="0" indent="0" algn="l">
              <a:lnSpc>
                <a:spcPct val="95999"/>
              </a:lnSpc>
              <a:spcAft>
                <a:spcPts val="0"/>
              </a:spcAft>
            </a:pPr>
            <a:r>
              <a:rPr lang="en-US" sz="1400" b="1" spc="-85">
                <a:solidFill>
                  <a:srgbClr val="FFFFFF"/>
                </a:solidFill>
                <a:latin typeface="Arial" panose="22635452340000000000" pitchFamily="2"/>
              </a:rPr>
              <a:t>Unit 4: </a:t>
            </a:r>
          </a:p>
        </p:txBody>
      </p:sp>
      <p:sp>
        <p:nvSpPr>
          <p:cNvPr id="40" name="Text Placeholder 39"/>
          <p:cNvSpPr>
            <a:spLocks noGrp="1"/>
          </p:cNvSpPr>
          <p:nvPr>
            <p:ph type="body" idx="10"/>
          </p:nvPr>
        </p:nvSpPr>
        <p:spPr>
          <a:xfrm>
            <a:off x="7668895" y="6327775"/>
            <a:ext cx="1475105" cy="30543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95999"/>
              </a:lnSpc>
              <a:spcAft>
                <a:spcPts val="900"/>
              </a:spcAft>
            </a:pPr>
            <a:r>
              <a:rPr lang="en-US" sz="1400" b="1" spc="-60">
                <a:solidFill>
                  <a:srgbClr val="FFFFFF"/>
                </a:solidFill>
                <a:latin typeface="Arial" panose="22635452340000000000" pitchFamily="2"/>
              </a:rPr>
              <a:t>Visual 4-13</a:t>
            </a:r>
            <a:r>
              <a:rPr lang="en-US" sz="100" b="1" spc="-60">
                <a:solidFill>
                  <a:srgbClr val="FFFFFF"/>
                </a:solidFill>
                <a:latin typeface="Arial" panose="22635452340000000000" pitchFamily="2"/>
              </a:rPr>
              <a:t> </a:t>
            </a:r>
          </a:p>
        </p:txBody>
      </p:sp>
      <p:sp>
        <p:nvSpPr>
          <p:cNvPr id="41" name="Text Placeholder 40"/>
          <p:cNvSpPr>
            <a:spLocks noGrp="1"/>
          </p:cNvSpPr>
          <p:nvPr>
            <p:ph type="body" idx="10"/>
          </p:nvPr>
        </p:nvSpPr>
        <p:spPr>
          <a:xfrm>
            <a:off x="0" y="6419215"/>
            <a:ext cx="5129530" cy="21399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r">
              <a:lnSpc>
                <a:spcPct val="95999"/>
              </a:lnSpc>
              <a:spcAft>
                <a:spcPts val="0"/>
              </a:spcAft>
            </a:pPr>
            <a:r>
              <a:rPr lang="en-US" sz="1400" b="1" spc="-50">
                <a:solidFill>
                  <a:srgbClr val="FFFFFF"/>
                </a:solidFill>
                <a:latin typeface="Arial" panose="22635452340000000000" pitchFamily="2"/>
              </a:rPr>
              <a:t>Division/Group Management and Personnel Management </a:t>
            </a:r>
          </a:p>
        </p:txBody>
      </p:sp>
      <p:sp>
        <p:nvSpPr>
          <p:cNvPr id="42" name="Text Placeholder 41"/>
          <p:cNvSpPr>
            <a:spLocks noGrp="1"/>
          </p:cNvSpPr>
          <p:nvPr>
            <p:ph type="body" idx="10"/>
          </p:nvPr>
        </p:nvSpPr>
        <p:spPr>
          <a:xfrm>
            <a:off x="27305" y="27305"/>
            <a:ext cx="9104630" cy="5931535"/>
          </a:xfrm>
          <a:prstGeom prst="rect">
            <a:avLst/>
          </a:prstGeom>
          <a:solidFill>
            <a:srgbClr val="FFFFFF"/>
          </a:solidFill>
          <a:ln w="0" cmpd="sng">
            <a:noFill/>
            <a:prstDash val="solid"/>
          </a:ln>
        </p:spPr>
        <p:txBody>
          <a:bodyPr vert="horz" lIns="0" tIns="320040" rIns="0" bIns="0" anchor="t"/>
          <a:lstStyle/>
          <a:p>
            <a:pPr marL="457200" marR="0" indent="0" algn="l">
              <a:lnSpc>
                <a:spcPts val="3300"/>
              </a:lnSpc>
              <a:spcAft>
                <a:spcPts val="0"/>
              </a:spcAft>
            </a:pPr>
            <a:r>
              <a:rPr lang="en-US" sz="3350" b="1" spc="-80">
                <a:solidFill>
                  <a:srgbClr val="003366"/>
                </a:solidFill>
                <a:latin typeface="Arial Unicode MS" panose="22635452340000000000" pitchFamily="2"/>
              </a:rPr>
              <a:t>Division/Group Relationships </a:t>
            </a:r>
          </a:p>
          <a:p>
            <a:pPr marL="457200" marR="0" indent="0" algn="l">
              <a:lnSpc>
                <a:spcPts val="2700"/>
              </a:lnSpc>
              <a:spcBef>
                <a:spcPts val="2520"/>
              </a:spcBef>
              <a:spcAft>
                <a:spcPts val="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Critical issues or operations MUST be coordinated </a:t>
            </a:r>
          </a:p>
          <a:p>
            <a:pPr marL="777240" marR="0" indent="0" algn="l">
              <a:lnSpc>
                <a:spcPct val="95999"/>
              </a:lnSpc>
              <a:spcBef>
                <a:spcPts val="180"/>
              </a:spcBef>
              <a:spcAft>
                <a:spcPts val="0"/>
              </a:spcAft>
            </a:pP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between divisions and groups </a:t>
            </a:r>
          </a:p>
          <a:p>
            <a:pPr marL="457200" marR="0" indent="0" algn="l">
              <a:lnSpc>
                <a:spcPts val="2300"/>
              </a:lnSpc>
              <a:spcBef>
                <a:spcPts val="1620"/>
              </a:spcBef>
              <a:spcAft>
                <a:spcPts val="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Coordination issues </a:t>
            </a:r>
          </a:p>
          <a:p>
            <a:pPr marL="914400" marR="0" indent="0" algn="l">
              <a:lnSpc>
                <a:spcPts val="2800"/>
              </a:lnSpc>
              <a:spcBef>
                <a:spcPts val="1260"/>
              </a:spcBef>
              <a:spcAft>
                <a:spcPts val="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Backfiring </a:t>
            </a:r>
          </a:p>
          <a:p>
            <a:pPr marL="914400" marR="0" indent="0" algn="l">
              <a:lnSpc>
                <a:spcPts val="2700"/>
              </a:lnSpc>
              <a:spcBef>
                <a:spcPts val="1080"/>
              </a:spcBef>
              <a:spcAft>
                <a:spcPts val="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Hazardous materials operation </a:t>
            </a:r>
          </a:p>
          <a:p>
            <a:pPr marL="914400" marR="0" indent="0" algn="l">
              <a:lnSpc>
                <a:spcPts val="2700"/>
              </a:lnSpc>
              <a:spcBef>
                <a:spcPts val="1260"/>
              </a:spcBef>
              <a:spcAft>
                <a:spcPts val="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Air operations and rescue </a:t>
            </a:r>
          </a:p>
          <a:p>
            <a:pPr marL="914400" marR="0" indent="0" algn="l">
              <a:lnSpc>
                <a:spcPts val="2700"/>
              </a:lnSpc>
              <a:spcBef>
                <a:spcPts val="1260"/>
              </a:spcBef>
              <a:spcAft>
                <a:spcPts val="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Situation that precludes you from completing your </a:t>
            </a:r>
          </a:p>
          <a:p>
            <a:pPr marL="1234440" marR="0" indent="0" algn="l">
              <a:lnSpc>
                <a:spcPct val="80639"/>
              </a:lnSpc>
              <a:spcBef>
                <a:spcPts val="180"/>
              </a:spcBef>
              <a:spcAft>
                <a:spcPts val="9360"/>
              </a:spcAft>
            </a:pP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mission </a:t>
            </a:r>
          </a:p>
        </p:txBody>
      </p:sp>
      <p:sp>
        <p:nvSpPr>
          <p:cNvPr id="45" name="Text Placeholder 44"/>
          <p:cNvSpPr>
            <a:spLocks noGrp="1"/>
          </p:cNvSpPr>
          <p:nvPr>
            <p:ph type="body" idx="10"/>
          </p:nvPr>
        </p:nvSpPr>
        <p:spPr>
          <a:xfrm>
            <a:off x="332105" y="6102350"/>
            <a:ext cx="524510" cy="17462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81599"/>
              </a:lnSpc>
              <a:spcAft>
                <a:spcPts val="0"/>
              </a:spcAft>
            </a:pPr>
            <a:r>
              <a:rPr lang="en-US" sz="1400" b="1" spc="-85">
                <a:solidFill>
                  <a:srgbClr val="FFFFFF"/>
                </a:solidFill>
                <a:latin typeface="Arial" panose="22635452340000000000" pitchFamily="2"/>
              </a:rPr>
              <a:t>Unit 4: </a:t>
            </a:r>
          </a:p>
        </p:txBody>
      </p:sp>
      <p:sp>
        <p:nvSpPr>
          <p:cNvPr id="46" name="Text Placeholder 45"/>
          <p:cNvSpPr>
            <a:spLocks noGrp="1"/>
          </p:cNvSpPr>
          <p:nvPr>
            <p:ph type="body" idx="10"/>
          </p:nvPr>
        </p:nvSpPr>
        <p:spPr>
          <a:xfrm>
            <a:off x="166052" y="5538470"/>
            <a:ext cx="4797425" cy="21399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95999"/>
              </a:lnSpc>
              <a:spcAft>
                <a:spcPts val="0"/>
              </a:spcAft>
            </a:pPr>
            <a:r>
              <a:rPr lang="en-US" sz="1400" b="1" spc="-50" dirty="0">
                <a:solidFill>
                  <a:srgbClr val="FFFFFF"/>
                </a:solidFill>
                <a:latin typeface="Arial" panose="22635452340000000000" pitchFamily="2"/>
              </a:rPr>
              <a:t>Division/Group Management and Personnel Management </a:t>
            </a:r>
          </a:p>
        </p:txBody>
      </p:sp>
      <p:sp>
        <p:nvSpPr>
          <p:cNvPr id="47" name="Text Placeholder 46"/>
          <p:cNvSpPr>
            <a:spLocks noGrp="1"/>
          </p:cNvSpPr>
          <p:nvPr>
            <p:ph type="body" idx="10"/>
          </p:nvPr>
        </p:nvSpPr>
        <p:spPr>
          <a:xfrm>
            <a:off x="7391400" y="5396230"/>
            <a:ext cx="829310" cy="17780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83519"/>
              </a:lnSpc>
              <a:spcAft>
                <a:spcPts val="0"/>
              </a:spcAft>
            </a:pPr>
            <a:r>
              <a:rPr lang="en-US" sz="1400" b="1" spc="-55" dirty="0">
                <a:solidFill>
                  <a:srgbClr val="FFFFFF"/>
                </a:solidFill>
                <a:latin typeface="Arial" panose="22635452340000000000" pitchFamily="2"/>
              </a:rPr>
              <a:t>Visual 4-4 </a:t>
            </a:r>
          </a:p>
        </p:txBody>
      </p:sp>
      <p:cxnSp>
        <p:nvCxnSpPr>
          <p:cNvPr id="48" name="Straight Connector 47"/>
          <p:cNvCxnSpPr/>
          <p:nvPr/>
        </p:nvCxnSpPr>
        <p:spPr>
          <a:xfrm>
            <a:off x="457200" y="914400"/>
            <a:ext cx="8233410" cy="0"/>
          </a:xfrm>
          <a:prstGeom prst="line">
            <a:avLst/>
          </a:prstGeom>
          <a:ln w="24130" cmpd="sng">
            <a:solidFill>
              <a:srgbClr val="1D3A58"/>
            </a:solidFill>
          </a:ln>
        </p:spPr>
      </p:cxnSp>
      <p:cxnSp>
        <p:nvCxnSpPr>
          <p:cNvPr id="49" name="Straight Connector 48"/>
          <p:cNvCxnSpPr/>
          <p:nvPr/>
        </p:nvCxnSpPr>
        <p:spPr>
          <a:xfrm>
            <a:off x="27305" y="27305"/>
            <a:ext cx="9104630" cy="0"/>
          </a:xfrm>
          <a:prstGeom prst="line">
            <a:avLst/>
          </a:prstGeom>
          <a:ln w="18415" cmpd="sng">
            <a:solidFill>
              <a:srgbClr val="4D4D4D"/>
            </a:solidFill>
          </a:ln>
        </p:spPr>
      </p:cxnSp>
      <p:cxnSp>
        <p:nvCxnSpPr>
          <p:cNvPr id="50" name="Straight Connector 49"/>
          <p:cNvCxnSpPr/>
          <p:nvPr/>
        </p:nvCxnSpPr>
        <p:spPr>
          <a:xfrm>
            <a:off x="27305" y="27305"/>
            <a:ext cx="0" cy="5931535"/>
          </a:xfrm>
          <a:prstGeom prst="line">
            <a:avLst/>
          </a:prstGeom>
          <a:ln w="18415" cmpd="sng">
            <a:solidFill>
              <a:srgbClr val="4D4D4D"/>
            </a:solidFill>
          </a:ln>
        </p:spPr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6A3A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" name="Image.jpg"/>
          <p:cNvPicPr/>
          <p:nvPr/>
        </p:nvPicPr>
        <p:blipFill>
          <a:blip r:embed="rId2"/>
          <a:stretch>
            <a:fillRect/>
          </a:stretch>
        </p:blipFill>
        <p:spPr>
          <a:xfrm>
            <a:off x="24130" y="5958840"/>
            <a:ext cx="9119870" cy="880745"/>
          </a:xfrm>
          <a:prstGeom prst="rect">
            <a:avLst/>
          </a:prstGeom>
        </p:spPr>
      </p:pic>
      <p:sp>
        <p:nvSpPr>
          <p:cNvPr id="53" name="Text Placeholder 52"/>
          <p:cNvSpPr>
            <a:spLocks noGrp="1"/>
          </p:cNvSpPr>
          <p:nvPr>
            <p:ph type="body" idx="10"/>
          </p:nvPr>
        </p:nvSpPr>
        <p:spPr>
          <a:xfrm>
            <a:off x="0" y="6102350"/>
            <a:ext cx="9144000" cy="17462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320040" marR="0" indent="0" algn="l">
              <a:lnSpc>
                <a:spcPct val="95999"/>
              </a:lnSpc>
              <a:spcAft>
                <a:spcPts val="0"/>
              </a:spcAft>
            </a:pPr>
            <a:r>
              <a:rPr lang="en-US" sz="1400" b="1" spc="-85">
                <a:solidFill>
                  <a:srgbClr val="FFFFFF"/>
                </a:solidFill>
                <a:latin typeface="Arial" panose="22635452340000000000" pitchFamily="2"/>
              </a:rPr>
              <a:t>Unit 4: </a:t>
            </a:r>
          </a:p>
        </p:txBody>
      </p:sp>
      <p:sp>
        <p:nvSpPr>
          <p:cNvPr id="54" name="Text Placeholder 53"/>
          <p:cNvSpPr>
            <a:spLocks noGrp="1"/>
          </p:cNvSpPr>
          <p:nvPr>
            <p:ph type="body" idx="10"/>
          </p:nvPr>
        </p:nvSpPr>
        <p:spPr>
          <a:xfrm>
            <a:off x="7668895" y="6327775"/>
            <a:ext cx="1475105" cy="30543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95999"/>
              </a:lnSpc>
              <a:spcAft>
                <a:spcPts val="900"/>
              </a:spcAft>
            </a:pPr>
            <a:r>
              <a:rPr lang="en-US" sz="1400" b="1" spc="-60">
                <a:solidFill>
                  <a:srgbClr val="FFFFFF"/>
                </a:solidFill>
                <a:latin typeface="Arial" panose="22635452340000000000" pitchFamily="2"/>
              </a:rPr>
              <a:t>Visual 4-13</a:t>
            </a:r>
            <a:r>
              <a:rPr lang="en-US" sz="100" b="1" spc="-60">
                <a:solidFill>
                  <a:srgbClr val="FFFFFF"/>
                </a:solidFill>
                <a:latin typeface="Arial" panose="22635452340000000000" pitchFamily="2"/>
              </a:rPr>
              <a:t> </a:t>
            </a:r>
          </a:p>
        </p:txBody>
      </p:sp>
      <p:sp>
        <p:nvSpPr>
          <p:cNvPr id="55" name="Text Placeholder 54"/>
          <p:cNvSpPr>
            <a:spLocks noGrp="1"/>
          </p:cNvSpPr>
          <p:nvPr>
            <p:ph type="body" idx="10"/>
          </p:nvPr>
        </p:nvSpPr>
        <p:spPr>
          <a:xfrm>
            <a:off x="0" y="6419215"/>
            <a:ext cx="5129530" cy="21399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r">
              <a:lnSpc>
                <a:spcPct val="95999"/>
              </a:lnSpc>
              <a:spcAft>
                <a:spcPts val="0"/>
              </a:spcAft>
            </a:pPr>
            <a:r>
              <a:rPr lang="en-US" sz="1400" b="1" spc="-50">
                <a:solidFill>
                  <a:srgbClr val="FFFFFF"/>
                </a:solidFill>
                <a:latin typeface="Arial" panose="22635452340000000000" pitchFamily="2"/>
              </a:rPr>
              <a:t>Division/Group Management and Personnel Management </a:t>
            </a:r>
          </a:p>
        </p:txBody>
      </p:sp>
      <p:sp>
        <p:nvSpPr>
          <p:cNvPr id="56" name="Text Placeholder 55"/>
          <p:cNvSpPr>
            <a:spLocks noGrp="1"/>
          </p:cNvSpPr>
          <p:nvPr>
            <p:ph type="body" idx="10"/>
          </p:nvPr>
        </p:nvSpPr>
        <p:spPr>
          <a:xfrm>
            <a:off x="27305" y="27305"/>
            <a:ext cx="9104630" cy="5931535"/>
          </a:xfrm>
          <a:prstGeom prst="rect">
            <a:avLst/>
          </a:prstGeom>
          <a:solidFill>
            <a:srgbClr val="FFFFFF"/>
          </a:solidFill>
          <a:ln w="0" cmpd="sng">
            <a:noFill/>
            <a:prstDash val="solid"/>
          </a:ln>
        </p:spPr>
        <p:txBody>
          <a:bodyPr vert="horz" lIns="0" tIns="320040" rIns="0" bIns="0" anchor="t"/>
          <a:lstStyle/>
          <a:p>
            <a:pPr marL="457200" marR="0" indent="0" algn="l">
              <a:lnSpc>
                <a:spcPts val="3300"/>
              </a:lnSpc>
              <a:spcAft>
                <a:spcPts val="0"/>
              </a:spcAft>
            </a:pPr>
            <a:r>
              <a:rPr lang="en-US" sz="3350" b="1" spc="-70">
                <a:solidFill>
                  <a:srgbClr val="003366"/>
                </a:solidFill>
                <a:latin typeface="Arial Unicode MS" panose="22635452340000000000" pitchFamily="2"/>
              </a:rPr>
              <a:t>Division/Group Relationships (cont.) </a:t>
            </a:r>
          </a:p>
          <a:p>
            <a:pPr marL="457200" marR="0" indent="0" algn="l">
              <a:lnSpc>
                <a:spcPct val="95999"/>
              </a:lnSpc>
              <a:spcBef>
                <a:spcPts val="2700"/>
              </a:spcBef>
              <a:spcAft>
                <a:spcPts val="0"/>
              </a:spcAft>
            </a:pP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Resource request: </a:t>
            </a:r>
          </a:p>
          <a:p>
            <a:pPr marL="914400" marR="0" indent="0" algn="l">
              <a:lnSpc>
                <a:spcPts val="2700"/>
              </a:lnSpc>
              <a:spcBef>
                <a:spcPts val="1080"/>
              </a:spcBef>
              <a:spcAft>
                <a:spcPts val="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Request from staging through the Operations </a:t>
            </a:r>
          </a:p>
          <a:p>
            <a:pPr marL="1234440" marR="0" indent="0" algn="l">
              <a:lnSpc>
                <a:spcPct val="80639"/>
              </a:lnSpc>
              <a:spcBef>
                <a:spcPts val="540"/>
              </a:spcBef>
              <a:spcAft>
                <a:spcPts val="0"/>
              </a:spcAft>
            </a:pP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Section Chief or </a:t>
            </a:r>
          </a:p>
          <a:p>
            <a:pPr marL="914400" marR="0" indent="0" algn="l">
              <a:lnSpc>
                <a:spcPts val="2800"/>
              </a:lnSpc>
              <a:spcBef>
                <a:spcPts val="1260"/>
              </a:spcBef>
              <a:spcAft>
                <a:spcPts val="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Share resources with adjoining Divisions </a:t>
            </a:r>
          </a:p>
          <a:p>
            <a:pPr marL="457200" marR="0" indent="0" algn="l">
              <a:lnSpc>
                <a:spcPct val="95999"/>
              </a:lnSpc>
              <a:spcBef>
                <a:spcPts val="1080"/>
              </a:spcBef>
              <a:spcAft>
                <a:spcPts val="0"/>
              </a:spcAft>
            </a:pP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Remember: Cooperation can go a long way toward </a:t>
            </a:r>
          </a:p>
          <a:p>
            <a:pPr marL="457200" marR="0" indent="0" algn="l">
              <a:lnSpc>
                <a:spcPct val="95999"/>
              </a:lnSpc>
              <a:spcBef>
                <a:spcPts val="0"/>
              </a:spcBef>
              <a:spcAft>
                <a:spcPts val="17280"/>
              </a:spcAft>
            </a:pP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getting the job done. </a:t>
            </a:r>
          </a:p>
        </p:txBody>
      </p:sp>
      <p:cxnSp>
        <p:nvCxnSpPr>
          <p:cNvPr id="59" name="Straight Connector 58"/>
          <p:cNvCxnSpPr/>
          <p:nvPr/>
        </p:nvCxnSpPr>
        <p:spPr>
          <a:xfrm>
            <a:off x="457200" y="914400"/>
            <a:ext cx="8233410" cy="0"/>
          </a:xfrm>
          <a:prstGeom prst="line">
            <a:avLst/>
          </a:prstGeom>
          <a:ln w="24130" cmpd="sng">
            <a:solidFill>
              <a:srgbClr val="1D3A58"/>
            </a:solidFill>
          </a:ln>
        </p:spPr>
      </p:cxnSp>
      <p:cxnSp>
        <p:nvCxnSpPr>
          <p:cNvPr id="60" name="Straight Connector 59"/>
          <p:cNvCxnSpPr/>
          <p:nvPr/>
        </p:nvCxnSpPr>
        <p:spPr>
          <a:xfrm>
            <a:off x="27305" y="27305"/>
            <a:ext cx="9104630" cy="0"/>
          </a:xfrm>
          <a:prstGeom prst="line">
            <a:avLst/>
          </a:prstGeom>
          <a:ln w="18415" cmpd="sng">
            <a:solidFill>
              <a:srgbClr val="4D4D4D"/>
            </a:solidFill>
          </a:ln>
        </p:spPr>
      </p:cxnSp>
      <p:cxnSp>
        <p:nvCxnSpPr>
          <p:cNvPr id="61" name="Straight Connector 60"/>
          <p:cNvCxnSpPr/>
          <p:nvPr/>
        </p:nvCxnSpPr>
        <p:spPr>
          <a:xfrm>
            <a:off x="27305" y="27305"/>
            <a:ext cx="0" cy="5931535"/>
          </a:xfrm>
          <a:prstGeom prst="line">
            <a:avLst/>
          </a:prstGeom>
          <a:ln w="18415" cmpd="sng">
            <a:solidFill>
              <a:srgbClr val="4D4D4D"/>
            </a:solidFill>
          </a:ln>
        </p:spPr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6A3A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" name="Image.jpg"/>
          <p:cNvPicPr/>
          <p:nvPr/>
        </p:nvPicPr>
        <p:blipFill>
          <a:blip r:embed="rId2"/>
          <a:stretch>
            <a:fillRect/>
          </a:stretch>
        </p:blipFill>
        <p:spPr>
          <a:xfrm>
            <a:off x="24130" y="5958840"/>
            <a:ext cx="9119870" cy="880745"/>
          </a:xfrm>
          <a:prstGeom prst="rect">
            <a:avLst/>
          </a:prstGeom>
        </p:spPr>
      </p:pic>
      <p:sp>
        <p:nvSpPr>
          <p:cNvPr id="64" name="Text Placeholder 63"/>
          <p:cNvSpPr>
            <a:spLocks noGrp="1"/>
          </p:cNvSpPr>
          <p:nvPr>
            <p:ph type="body" idx="10"/>
          </p:nvPr>
        </p:nvSpPr>
        <p:spPr>
          <a:xfrm>
            <a:off x="0" y="6102350"/>
            <a:ext cx="9144000" cy="17462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320040" marR="0" indent="0" algn="l">
              <a:lnSpc>
                <a:spcPct val="95999"/>
              </a:lnSpc>
              <a:spcAft>
                <a:spcPts val="0"/>
              </a:spcAft>
            </a:pPr>
            <a:r>
              <a:rPr lang="en-US" sz="1400" b="1" spc="-85">
                <a:solidFill>
                  <a:srgbClr val="FFFFFF"/>
                </a:solidFill>
                <a:latin typeface="Arial" panose="22635452340000000000" pitchFamily="2"/>
              </a:rPr>
              <a:t>Unit 4: </a:t>
            </a:r>
          </a:p>
        </p:txBody>
      </p:sp>
      <p:sp>
        <p:nvSpPr>
          <p:cNvPr id="65" name="Text Placeholder 64"/>
          <p:cNvSpPr>
            <a:spLocks noGrp="1"/>
          </p:cNvSpPr>
          <p:nvPr>
            <p:ph type="body" idx="10"/>
          </p:nvPr>
        </p:nvSpPr>
        <p:spPr>
          <a:xfrm>
            <a:off x="7668895" y="6327775"/>
            <a:ext cx="1475105" cy="30543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95999"/>
              </a:lnSpc>
              <a:spcAft>
                <a:spcPts val="900"/>
              </a:spcAft>
            </a:pPr>
            <a:r>
              <a:rPr lang="en-US" sz="1400" b="1" spc="-60">
                <a:solidFill>
                  <a:srgbClr val="FFFFFF"/>
                </a:solidFill>
                <a:latin typeface="Arial" panose="22635452340000000000" pitchFamily="2"/>
              </a:rPr>
              <a:t>Visual 4-13</a:t>
            </a:r>
            <a:r>
              <a:rPr lang="en-US" sz="100" b="1" spc="-60">
                <a:solidFill>
                  <a:srgbClr val="FFFFFF"/>
                </a:solidFill>
                <a:latin typeface="Arial" panose="22635452340000000000" pitchFamily="2"/>
              </a:rPr>
              <a:t> </a:t>
            </a:r>
          </a:p>
        </p:txBody>
      </p:sp>
      <p:sp>
        <p:nvSpPr>
          <p:cNvPr id="66" name="Text Placeholder 65"/>
          <p:cNvSpPr>
            <a:spLocks noGrp="1"/>
          </p:cNvSpPr>
          <p:nvPr>
            <p:ph type="body" idx="10"/>
          </p:nvPr>
        </p:nvSpPr>
        <p:spPr>
          <a:xfrm>
            <a:off x="0" y="6419215"/>
            <a:ext cx="5129530" cy="21399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r">
              <a:lnSpc>
                <a:spcPct val="95999"/>
              </a:lnSpc>
              <a:spcAft>
                <a:spcPts val="0"/>
              </a:spcAft>
            </a:pPr>
            <a:r>
              <a:rPr lang="en-US" sz="1400" b="1" spc="-50">
                <a:solidFill>
                  <a:srgbClr val="FFFFFF"/>
                </a:solidFill>
                <a:latin typeface="Arial" panose="22635452340000000000" pitchFamily="2"/>
              </a:rPr>
              <a:t>Division/Group Management and Personnel Management </a:t>
            </a:r>
          </a:p>
        </p:txBody>
      </p:sp>
      <p:sp>
        <p:nvSpPr>
          <p:cNvPr id="67" name="Text Placeholder 66"/>
          <p:cNvSpPr>
            <a:spLocks noGrp="1"/>
          </p:cNvSpPr>
          <p:nvPr>
            <p:ph type="body" idx="10"/>
          </p:nvPr>
        </p:nvSpPr>
        <p:spPr>
          <a:xfrm>
            <a:off x="27305" y="27305"/>
            <a:ext cx="9104630" cy="5931535"/>
          </a:xfrm>
          <a:prstGeom prst="rect">
            <a:avLst/>
          </a:prstGeom>
          <a:solidFill>
            <a:srgbClr val="FFFFFF"/>
          </a:solidFill>
          <a:ln w="0" cmpd="sng">
            <a:noFill/>
            <a:prstDash val="solid"/>
          </a:ln>
        </p:spPr>
        <p:txBody>
          <a:bodyPr vert="horz" lIns="0" tIns="320040" rIns="0" bIns="0" anchor="t"/>
          <a:lstStyle/>
          <a:p>
            <a:pPr marL="457200" marR="0" indent="0" algn="l">
              <a:lnSpc>
                <a:spcPts val="3300"/>
              </a:lnSpc>
              <a:spcAft>
                <a:spcPts val="0"/>
              </a:spcAft>
            </a:pPr>
            <a:r>
              <a:rPr lang="en-US" sz="3350" b="1" spc="-100">
                <a:solidFill>
                  <a:srgbClr val="003366"/>
                </a:solidFill>
                <a:latin typeface="Arial Unicode MS" panose="22635452340000000000" pitchFamily="2"/>
              </a:rPr>
              <a:t>Span of Control </a:t>
            </a:r>
          </a:p>
          <a:p>
            <a:pPr marL="457200" marR="0" indent="0" algn="l">
              <a:lnSpc>
                <a:spcPts val="2700"/>
              </a:lnSpc>
              <a:spcBef>
                <a:spcPts val="2520"/>
              </a:spcBef>
              <a:spcAft>
                <a:spcPts val="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The number of individuals one supervisor can </a:t>
            </a:r>
          </a:p>
          <a:p>
            <a:pPr marL="777240" marR="0" indent="0" algn="l">
              <a:lnSpc>
                <a:spcPct val="95999"/>
              </a:lnSpc>
              <a:spcBef>
                <a:spcPts val="180"/>
              </a:spcBef>
              <a:spcAft>
                <a:spcPts val="0"/>
              </a:spcAft>
            </a:pP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effectively manage </a:t>
            </a:r>
          </a:p>
          <a:p>
            <a:pPr marL="457200" marR="0" indent="0" algn="l">
              <a:lnSpc>
                <a:spcPts val="2700"/>
              </a:lnSpc>
              <a:spcBef>
                <a:spcPts val="1260"/>
              </a:spcBef>
              <a:spcAft>
                <a:spcPts val="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Particularly important on incidents where safety and </a:t>
            </a:r>
          </a:p>
          <a:p>
            <a:pPr marL="777240" marR="0" indent="0" algn="l">
              <a:lnSpc>
                <a:spcPct val="95999"/>
              </a:lnSpc>
              <a:spcBef>
                <a:spcPts val="180"/>
              </a:spcBef>
              <a:spcAft>
                <a:spcPts val="0"/>
              </a:spcAft>
            </a:pP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accountability have top priority </a:t>
            </a:r>
          </a:p>
          <a:p>
            <a:pPr marL="457200" marR="0" indent="0" algn="l">
              <a:lnSpc>
                <a:spcPts val="2700"/>
              </a:lnSpc>
              <a:spcBef>
                <a:spcPts val="1260"/>
              </a:spcBef>
              <a:spcAft>
                <a:spcPts val="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In ICS, falls within the range of 3 to 7, with 1:5 being </a:t>
            </a:r>
          </a:p>
          <a:p>
            <a:pPr marL="777240" marR="0" indent="0" algn="l">
              <a:lnSpc>
                <a:spcPct val="80639"/>
              </a:lnSpc>
              <a:spcBef>
                <a:spcPts val="180"/>
              </a:spcBef>
              <a:spcAft>
                <a:spcPts val="18540"/>
              </a:spcAft>
            </a:pP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the standard ratio </a:t>
            </a:r>
          </a:p>
        </p:txBody>
      </p:sp>
      <p:sp>
        <p:nvSpPr>
          <p:cNvPr id="70" name="Text Placeholder 69"/>
          <p:cNvSpPr>
            <a:spLocks noGrp="1"/>
          </p:cNvSpPr>
          <p:nvPr>
            <p:ph type="body" idx="10"/>
          </p:nvPr>
        </p:nvSpPr>
        <p:spPr>
          <a:xfrm>
            <a:off x="332105" y="6102350"/>
            <a:ext cx="524510" cy="17462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81599"/>
              </a:lnSpc>
              <a:spcAft>
                <a:spcPts val="0"/>
              </a:spcAft>
            </a:pPr>
            <a:r>
              <a:rPr lang="en-US" sz="1400" b="1" spc="-85">
                <a:solidFill>
                  <a:srgbClr val="FFFFFF"/>
                </a:solidFill>
                <a:latin typeface="Arial" panose="22635452340000000000" pitchFamily="2"/>
              </a:rPr>
              <a:t>Unit 4: </a:t>
            </a:r>
          </a:p>
        </p:txBody>
      </p:sp>
      <p:sp>
        <p:nvSpPr>
          <p:cNvPr id="71" name="Text Placeholder 70"/>
          <p:cNvSpPr>
            <a:spLocks noGrp="1"/>
          </p:cNvSpPr>
          <p:nvPr>
            <p:ph type="body" idx="10"/>
          </p:nvPr>
        </p:nvSpPr>
        <p:spPr>
          <a:xfrm>
            <a:off x="332105" y="6419215"/>
            <a:ext cx="4797425" cy="21399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95999"/>
              </a:lnSpc>
              <a:spcAft>
                <a:spcPts val="0"/>
              </a:spcAft>
            </a:pPr>
            <a:r>
              <a:rPr lang="en-US" sz="1400" b="1" spc="-50">
                <a:solidFill>
                  <a:srgbClr val="FFFFFF"/>
                </a:solidFill>
                <a:latin typeface="Arial" panose="22635452340000000000" pitchFamily="2"/>
              </a:rPr>
              <a:t>Division/Group Management and Personnel Management </a:t>
            </a:r>
          </a:p>
        </p:txBody>
      </p:sp>
      <p:sp>
        <p:nvSpPr>
          <p:cNvPr id="72" name="Text Placeholder 71"/>
          <p:cNvSpPr>
            <a:spLocks noGrp="1"/>
          </p:cNvSpPr>
          <p:nvPr>
            <p:ph type="body" idx="10"/>
          </p:nvPr>
        </p:nvSpPr>
        <p:spPr>
          <a:xfrm>
            <a:off x="7766050" y="6327775"/>
            <a:ext cx="822960" cy="17780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83519"/>
              </a:lnSpc>
              <a:spcAft>
                <a:spcPts val="0"/>
              </a:spcAft>
            </a:pPr>
            <a:r>
              <a:rPr lang="en-US" sz="1400" b="1" spc="-60">
                <a:solidFill>
                  <a:srgbClr val="FFFFFF"/>
                </a:solidFill>
                <a:latin typeface="Arial" panose="22635452340000000000" pitchFamily="2"/>
              </a:rPr>
              <a:t>Visual 4-6 </a:t>
            </a:r>
          </a:p>
        </p:txBody>
      </p:sp>
      <p:cxnSp>
        <p:nvCxnSpPr>
          <p:cNvPr id="73" name="Straight Connector 72"/>
          <p:cNvCxnSpPr/>
          <p:nvPr/>
        </p:nvCxnSpPr>
        <p:spPr>
          <a:xfrm>
            <a:off x="457200" y="914400"/>
            <a:ext cx="8233410" cy="0"/>
          </a:xfrm>
          <a:prstGeom prst="line">
            <a:avLst/>
          </a:prstGeom>
          <a:ln w="24130" cmpd="sng">
            <a:solidFill>
              <a:srgbClr val="1D3A58"/>
            </a:solidFill>
          </a:ln>
        </p:spPr>
      </p:cxnSp>
      <p:cxnSp>
        <p:nvCxnSpPr>
          <p:cNvPr id="74" name="Straight Connector 73"/>
          <p:cNvCxnSpPr/>
          <p:nvPr/>
        </p:nvCxnSpPr>
        <p:spPr>
          <a:xfrm>
            <a:off x="27305" y="27305"/>
            <a:ext cx="9104630" cy="0"/>
          </a:xfrm>
          <a:prstGeom prst="line">
            <a:avLst/>
          </a:prstGeom>
          <a:ln w="18415" cmpd="sng">
            <a:solidFill>
              <a:srgbClr val="4D4D4D"/>
            </a:solidFill>
          </a:ln>
        </p:spPr>
      </p:cxnSp>
      <p:cxnSp>
        <p:nvCxnSpPr>
          <p:cNvPr id="75" name="Straight Connector 74"/>
          <p:cNvCxnSpPr/>
          <p:nvPr/>
        </p:nvCxnSpPr>
        <p:spPr>
          <a:xfrm>
            <a:off x="27305" y="27305"/>
            <a:ext cx="0" cy="5931535"/>
          </a:xfrm>
          <a:prstGeom prst="line">
            <a:avLst/>
          </a:prstGeom>
          <a:ln w="18415" cmpd="sng">
            <a:solidFill>
              <a:srgbClr val="4D4D4D"/>
            </a:solidFill>
          </a:ln>
        </p:spPr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6A4B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Text Placeholder 80"/>
          <p:cNvSpPr>
            <a:spLocks noGrp="1"/>
          </p:cNvSpPr>
          <p:nvPr>
            <p:ph type="body" idx="10"/>
          </p:nvPr>
        </p:nvSpPr>
        <p:spPr>
          <a:xfrm>
            <a:off x="8890" y="8890"/>
            <a:ext cx="9135110" cy="6093460"/>
          </a:xfrm>
          <a:prstGeom prst="rect">
            <a:avLst/>
          </a:prstGeom>
          <a:solidFill>
            <a:srgbClr val="96A4B2"/>
          </a:solidFill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algn="l"/>
            <a:r>
              <a:rPr lang="en-US" sz="100"/>
              <a:t> </a:t>
            </a:r>
          </a:p>
        </p:txBody>
      </p:sp>
      <p:pic>
        <p:nvPicPr>
          <p:cNvPr id="83" name="Image.jpg"/>
          <p:cNvPicPr/>
          <p:nvPr/>
        </p:nvPicPr>
        <p:blipFill>
          <a:blip r:embed="rId2"/>
          <a:stretch>
            <a:fillRect/>
          </a:stretch>
        </p:blipFill>
        <p:spPr>
          <a:xfrm>
            <a:off x="8890" y="8890"/>
            <a:ext cx="9135110" cy="6830695"/>
          </a:xfrm>
          <a:prstGeom prst="rect">
            <a:avLst/>
          </a:prstGeom>
        </p:spPr>
      </p:pic>
      <p:sp>
        <p:nvSpPr>
          <p:cNvPr id="78" name="Text Placeholder 77"/>
          <p:cNvSpPr>
            <a:spLocks noGrp="1"/>
          </p:cNvSpPr>
          <p:nvPr>
            <p:ph type="body" idx="10"/>
          </p:nvPr>
        </p:nvSpPr>
        <p:spPr>
          <a:xfrm>
            <a:off x="0" y="6102350"/>
            <a:ext cx="9144000" cy="17462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320040" marR="0" indent="0" algn="l">
              <a:lnSpc>
                <a:spcPct val="95999"/>
              </a:lnSpc>
              <a:spcAft>
                <a:spcPts val="0"/>
              </a:spcAft>
            </a:pPr>
            <a:r>
              <a:rPr lang="en-US" sz="1400" b="1" spc="-85">
                <a:solidFill>
                  <a:srgbClr val="FFFFFF"/>
                </a:solidFill>
                <a:latin typeface="Arial" panose="22635452340000000000" pitchFamily="2"/>
              </a:rPr>
              <a:t>Unit 4: </a:t>
            </a:r>
          </a:p>
        </p:txBody>
      </p:sp>
      <p:sp>
        <p:nvSpPr>
          <p:cNvPr id="79" name="Text Placeholder 78"/>
          <p:cNvSpPr>
            <a:spLocks noGrp="1"/>
          </p:cNvSpPr>
          <p:nvPr>
            <p:ph type="body" idx="10"/>
          </p:nvPr>
        </p:nvSpPr>
        <p:spPr>
          <a:xfrm>
            <a:off x="7668895" y="6327775"/>
            <a:ext cx="1475105" cy="30543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95999"/>
              </a:lnSpc>
              <a:spcAft>
                <a:spcPts val="900"/>
              </a:spcAft>
            </a:pPr>
            <a:r>
              <a:rPr lang="en-US" sz="1400" b="1" spc="-60">
                <a:solidFill>
                  <a:srgbClr val="FFFFFF"/>
                </a:solidFill>
                <a:latin typeface="Arial" panose="22635452340000000000" pitchFamily="2"/>
              </a:rPr>
              <a:t>Visual 4-13</a:t>
            </a:r>
            <a:r>
              <a:rPr lang="en-US" sz="100" b="1" spc="-60">
                <a:solidFill>
                  <a:srgbClr val="FFFFFF"/>
                </a:solidFill>
                <a:latin typeface="Arial" panose="22635452340000000000" pitchFamily="2"/>
              </a:rPr>
              <a:t> </a:t>
            </a:r>
          </a:p>
        </p:txBody>
      </p:sp>
      <p:sp>
        <p:nvSpPr>
          <p:cNvPr id="80" name="Text Placeholder 79"/>
          <p:cNvSpPr>
            <a:spLocks noGrp="1"/>
          </p:cNvSpPr>
          <p:nvPr>
            <p:ph type="body" idx="10"/>
          </p:nvPr>
        </p:nvSpPr>
        <p:spPr>
          <a:xfrm>
            <a:off x="0" y="6419215"/>
            <a:ext cx="5129530" cy="21399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r">
              <a:lnSpc>
                <a:spcPct val="95999"/>
              </a:lnSpc>
              <a:spcAft>
                <a:spcPts val="0"/>
              </a:spcAft>
            </a:pPr>
            <a:r>
              <a:rPr lang="en-US" sz="1400" b="1" spc="-50">
                <a:solidFill>
                  <a:srgbClr val="FFFFFF"/>
                </a:solidFill>
                <a:latin typeface="Arial" panose="22635452340000000000" pitchFamily="2"/>
              </a:rPr>
              <a:t>Division/Group Management and Personnel Management </a:t>
            </a:r>
          </a:p>
        </p:txBody>
      </p:sp>
      <p:sp>
        <p:nvSpPr>
          <p:cNvPr id="84" name="Text Placeholder 83"/>
          <p:cNvSpPr>
            <a:spLocks noGrp="1"/>
          </p:cNvSpPr>
          <p:nvPr>
            <p:ph type="body" idx="10"/>
          </p:nvPr>
        </p:nvSpPr>
        <p:spPr>
          <a:xfrm>
            <a:off x="472440" y="405130"/>
            <a:ext cx="7312025" cy="451485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ts val="3700"/>
              </a:lnSpc>
              <a:spcAft>
                <a:spcPts val="0"/>
              </a:spcAft>
            </a:pPr>
            <a:r>
              <a:rPr lang="en-US" sz="3350" b="1" spc="-100">
                <a:solidFill>
                  <a:srgbClr val="003366"/>
                </a:solidFill>
                <a:latin typeface="Arial Unicode MS" panose="22635452340000000000" pitchFamily="2"/>
              </a:rPr>
              <a:t>Span of Control (cont.) </a:t>
            </a:r>
          </a:p>
          <a:p>
            <a:pPr marL="0" marR="0" indent="0" algn="ctr">
              <a:lnSpc>
                <a:spcPts val="2800"/>
              </a:lnSpc>
              <a:spcBef>
                <a:spcPts val="1440"/>
              </a:spcBef>
              <a:spcAft>
                <a:spcPts val="0"/>
              </a:spcAft>
            </a:pPr>
            <a:r>
              <a:rPr lang="en-US" sz="2350" spc="-5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-5">
                <a:solidFill>
                  <a:srgbClr val="003366"/>
                </a:solidFill>
                <a:latin typeface="Arial" panose="22635452340000000000" pitchFamily="2"/>
              </a:rPr>
              <a:t>Trip wire for expanding or contracting org chart </a:t>
            </a:r>
          </a:p>
          <a:p>
            <a:pPr marL="0" marR="0" indent="0" algn="l">
              <a:lnSpc>
                <a:spcPts val="2800"/>
              </a:lnSpc>
              <a:spcBef>
                <a:spcPts val="1080"/>
              </a:spcBef>
              <a:spcAft>
                <a:spcPts val="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If span of control is being exceeded, consider: </a:t>
            </a:r>
          </a:p>
          <a:p>
            <a:pPr marL="457200" marR="0" indent="0" algn="l">
              <a:lnSpc>
                <a:spcPts val="2800"/>
              </a:lnSpc>
              <a:spcBef>
                <a:spcPts val="1080"/>
              </a:spcBef>
              <a:spcAft>
                <a:spcPts val="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Delegation </a:t>
            </a:r>
          </a:p>
          <a:p>
            <a:pPr marL="457200" marR="0" indent="0" algn="l">
              <a:lnSpc>
                <a:spcPts val="2800"/>
              </a:lnSpc>
              <a:spcBef>
                <a:spcPts val="1080"/>
              </a:spcBef>
              <a:spcAft>
                <a:spcPts val="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Appointing a recorder </a:t>
            </a:r>
          </a:p>
          <a:p>
            <a:pPr marL="457200" marR="0" indent="0" algn="l">
              <a:lnSpc>
                <a:spcPts val="2800"/>
              </a:lnSpc>
              <a:spcBef>
                <a:spcPts val="1260"/>
              </a:spcBef>
              <a:spcAft>
                <a:spcPts val="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Creating Task Forces </a:t>
            </a:r>
          </a:p>
          <a:p>
            <a:pPr marL="0" marR="22860" indent="0" algn="r">
              <a:lnSpc>
                <a:spcPts val="2800"/>
              </a:lnSpc>
              <a:spcBef>
                <a:spcPts val="1080"/>
              </a:spcBef>
              <a:spcAft>
                <a:spcPts val="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Recommending an additional Division/Group </a:t>
            </a:r>
          </a:p>
          <a:p>
            <a:pPr marL="0" marR="0" indent="0" algn="ctr">
              <a:lnSpc>
                <a:spcPts val="2700"/>
              </a:lnSpc>
              <a:spcBef>
                <a:spcPts val="1080"/>
              </a:spcBef>
              <a:spcAft>
                <a:spcPts val="0"/>
              </a:spcAft>
            </a:pPr>
            <a:r>
              <a:rPr lang="en-US" sz="2350" spc="-15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-15">
                <a:solidFill>
                  <a:srgbClr val="003366"/>
                </a:solidFill>
                <a:latin typeface="Arial" panose="22635452340000000000" pitchFamily="2"/>
              </a:rPr>
              <a:t>Requests must be approved by supervisors, but </a:t>
            </a:r>
          </a:p>
          <a:p>
            <a:pPr marL="320040" marR="0" indent="0" algn="l">
              <a:lnSpc>
                <a:spcPct val="95999"/>
              </a:lnSpc>
              <a:spcBef>
                <a:spcPts val="0"/>
              </a:spcBef>
              <a:spcAft>
                <a:spcPts val="720"/>
              </a:spcAft>
            </a:pP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delegation is up to you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5A3B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Text Placeholder 89"/>
          <p:cNvSpPr>
            <a:spLocks noGrp="1"/>
          </p:cNvSpPr>
          <p:nvPr>
            <p:ph type="body" idx="10"/>
          </p:nvPr>
        </p:nvSpPr>
        <p:spPr>
          <a:xfrm>
            <a:off x="24130" y="27305"/>
            <a:ext cx="9119870" cy="6812280"/>
          </a:xfrm>
          <a:prstGeom prst="rect">
            <a:avLst/>
          </a:prstGeom>
          <a:solidFill>
            <a:srgbClr val="95A3B2"/>
          </a:solidFill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algn="l"/>
            <a:r>
              <a:rPr lang="en-US" sz="100"/>
              <a:t> </a:t>
            </a:r>
          </a:p>
        </p:txBody>
      </p:sp>
      <p:pic>
        <p:nvPicPr>
          <p:cNvPr id="92" name="Image.jpg"/>
          <p:cNvPicPr/>
          <p:nvPr/>
        </p:nvPicPr>
        <p:blipFill>
          <a:blip r:embed="rId2"/>
          <a:stretch>
            <a:fillRect/>
          </a:stretch>
        </p:blipFill>
        <p:spPr>
          <a:xfrm>
            <a:off x="24130" y="27305"/>
            <a:ext cx="9119870" cy="6812280"/>
          </a:xfrm>
          <a:prstGeom prst="rect">
            <a:avLst/>
          </a:prstGeom>
        </p:spPr>
      </p:pic>
      <p:sp>
        <p:nvSpPr>
          <p:cNvPr id="87" name="Text Placeholder 86"/>
          <p:cNvSpPr>
            <a:spLocks noGrp="1"/>
          </p:cNvSpPr>
          <p:nvPr>
            <p:ph type="body" idx="10"/>
          </p:nvPr>
        </p:nvSpPr>
        <p:spPr>
          <a:xfrm>
            <a:off x="0" y="6102350"/>
            <a:ext cx="9144000" cy="17462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320040" marR="0" indent="0" algn="l">
              <a:lnSpc>
                <a:spcPct val="95999"/>
              </a:lnSpc>
              <a:spcAft>
                <a:spcPts val="0"/>
              </a:spcAft>
            </a:pPr>
            <a:r>
              <a:rPr lang="en-US" sz="1400" b="1" spc="-85">
                <a:solidFill>
                  <a:srgbClr val="FFFFFF"/>
                </a:solidFill>
                <a:latin typeface="Arial" panose="22635452340000000000" pitchFamily="2"/>
              </a:rPr>
              <a:t>Unit 4: </a:t>
            </a:r>
          </a:p>
        </p:txBody>
      </p:sp>
      <p:sp>
        <p:nvSpPr>
          <p:cNvPr id="88" name="Text Placeholder 87"/>
          <p:cNvSpPr>
            <a:spLocks noGrp="1"/>
          </p:cNvSpPr>
          <p:nvPr>
            <p:ph type="body" idx="10"/>
          </p:nvPr>
        </p:nvSpPr>
        <p:spPr>
          <a:xfrm>
            <a:off x="7668895" y="6327775"/>
            <a:ext cx="1475105" cy="30543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95999"/>
              </a:lnSpc>
              <a:spcAft>
                <a:spcPts val="900"/>
              </a:spcAft>
            </a:pPr>
            <a:r>
              <a:rPr lang="en-US" sz="1400" b="1" spc="-60">
                <a:solidFill>
                  <a:srgbClr val="FFFFFF"/>
                </a:solidFill>
                <a:latin typeface="Arial" panose="22635452340000000000" pitchFamily="2"/>
              </a:rPr>
              <a:t>Visual 4-13</a:t>
            </a:r>
            <a:r>
              <a:rPr lang="en-US" sz="100" b="1" spc="-60">
                <a:solidFill>
                  <a:srgbClr val="FFFFFF"/>
                </a:solidFill>
                <a:latin typeface="Arial" panose="22635452340000000000" pitchFamily="2"/>
              </a:rPr>
              <a:t> </a:t>
            </a:r>
          </a:p>
        </p:txBody>
      </p:sp>
      <p:sp>
        <p:nvSpPr>
          <p:cNvPr id="89" name="Text Placeholder 88"/>
          <p:cNvSpPr>
            <a:spLocks noGrp="1"/>
          </p:cNvSpPr>
          <p:nvPr>
            <p:ph type="body" idx="10"/>
          </p:nvPr>
        </p:nvSpPr>
        <p:spPr>
          <a:xfrm>
            <a:off x="0" y="6419215"/>
            <a:ext cx="5129530" cy="21399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r">
              <a:lnSpc>
                <a:spcPct val="95999"/>
              </a:lnSpc>
              <a:spcAft>
                <a:spcPts val="0"/>
              </a:spcAft>
            </a:pPr>
            <a:r>
              <a:rPr lang="en-US" sz="1400" b="1" spc="-50">
                <a:solidFill>
                  <a:srgbClr val="FFFFFF"/>
                </a:solidFill>
                <a:latin typeface="Arial" panose="22635452340000000000" pitchFamily="2"/>
              </a:rPr>
              <a:t>Division/Group Management and Personnel Management </a:t>
            </a:r>
          </a:p>
        </p:txBody>
      </p:sp>
      <p:sp>
        <p:nvSpPr>
          <p:cNvPr id="93" name="Text Placeholder 92"/>
          <p:cNvSpPr>
            <a:spLocks noGrp="1"/>
          </p:cNvSpPr>
          <p:nvPr>
            <p:ph type="body" idx="10"/>
          </p:nvPr>
        </p:nvSpPr>
        <p:spPr>
          <a:xfrm>
            <a:off x="484505" y="1176020"/>
            <a:ext cx="5093335" cy="211328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ctr">
              <a:lnSpc>
                <a:spcPct val="95999"/>
              </a:lnSpc>
              <a:spcAft>
                <a:spcPts val="0"/>
              </a:spcAft>
            </a:pPr>
            <a:r>
              <a:rPr lang="en-US" sz="2400" b="1" spc="-90">
                <a:solidFill>
                  <a:srgbClr val="003366"/>
                </a:solidFill>
                <a:latin typeface="Arial" panose="22635452340000000000" pitchFamily="2"/>
              </a:rPr>
              <a:t>Communicate the assignment with: </a:t>
            </a:r>
          </a:p>
          <a:p>
            <a:pPr marL="0" marR="0" indent="0" algn="l">
              <a:lnSpc>
                <a:spcPts val="2800"/>
              </a:lnSpc>
              <a:spcBef>
                <a:spcPts val="900"/>
              </a:spcBef>
              <a:spcAft>
                <a:spcPts val="0"/>
              </a:spcAft>
            </a:pPr>
            <a:r>
              <a:rPr lang="en-US" sz="2350" spc="-4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-40">
                <a:solidFill>
                  <a:srgbClr val="003366"/>
                </a:solidFill>
                <a:latin typeface="Arial" panose="22635452340000000000" pitchFamily="2"/>
              </a:rPr>
              <a:t>The individual assigned </a:t>
            </a:r>
          </a:p>
          <a:p>
            <a:pPr marL="0" marR="0" indent="0" algn="l">
              <a:lnSpc>
                <a:spcPts val="2700"/>
              </a:lnSpc>
              <a:spcBef>
                <a:spcPts val="1080"/>
              </a:spcBef>
              <a:spcAft>
                <a:spcPts val="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All personnel on the </a:t>
            </a:r>
          </a:p>
          <a:p>
            <a:pPr marL="320040" marR="0" indent="0" algn="l">
              <a:lnSpc>
                <a:spcPct val="95999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division and adjacent </a:t>
            </a:r>
          </a:p>
          <a:p>
            <a:pPr marL="320040" marR="0" indent="0" algn="l">
              <a:lnSpc>
                <a:spcPct val="95999"/>
              </a:lnSpc>
              <a:spcBef>
                <a:spcPts val="0"/>
              </a:spcBef>
              <a:spcAft>
                <a:spcPts val="540"/>
              </a:spcAft>
            </a:pPr>
            <a:r>
              <a:rPr lang="en-US" sz="2400" b="1" spc="-10">
                <a:solidFill>
                  <a:srgbClr val="003366"/>
                </a:solidFill>
                <a:latin typeface="Arial" panose="22635452340000000000" pitchFamily="2"/>
              </a:rPr>
              <a:t>division if appropriate </a:t>
            </a:r>
          </a:p>
        </p:txBody>
      </p:sp>
      <p:sp>
        <p:nvSpPr>
          <p:cNvPr id="94" name="Text Placeholder 93"/>
          <p:cNvSpPr>
            <a:spLocks noGrp="1"/>
          </p:cNvSpPr>
          <p:nvPr>
            <p:ph type="body" idx="10"/>
          </p:nvPr>
        </p:nvSpPr>
        <p:spPr>
          <a:xfrm>
            <a:off x="332105" y="6102350"/>
            <a:ext cx="524510" cy="17462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81599"/>
              </a:lnSpc>
              <a:spcAft>
                <a:spcPts val="0"/>
              </a:spcAft>
            </a:pPr>
            <a:r>
              <a:rPr lang="en-US" sz="1400" b="1" spc="-85">
                <a:solidFill>
                  <a:srgbClr val="FFFFFF"/>
                </a:solidFill>
                <a:latin typeface="Arial" panose="22635452340000000000" pitchFamily="2"/>
              </a:rPr>
              <a:t>Unit 4: </a:t>
            </a:r>
          </a:p>
        </p:txBody>
      </p:sp>
      <p:sp>
        <p:nvSpPr>
          <p:cNvPr id="95" name="Text Placeholder 94"/>
          <p:cNvSpPr>
            <a:spLocks noGrp="1"/>
          </p:cNvSpPr>
          <p:nvPr>
            <p:ph type="body" idx="10"/>
          </p:nvPr>
        </p:nvSpPr>
        <p:spPr>
          <a:xfrm>
            <a:off x="332105" y="6419215"/>
            <a:ext cx="4797425" cy="21399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95999"/>
              </a:lnSpc>
              <a:spcAft>
                <a:spcPts val="0"/>
              </a:spcAft>
            </a:pPr>
            <a:r>
              <a:rPr lang="en-US" sz="1400" b="1" spc="-50">
                <a:solidFill>
                  <a:srgbClr val="FFFFFF"/>
                </a:solidFill>
                <a:latin typeface="Arial" panose="22635452340000000000" pitchFamily="2"/>
              </a:rPr>
              <a:t>Division/Group Management and Personnel Management </a:t>
            </a:r>
          </a:p>
        </p:txBody>
      </p:sp>
      <p:sp>
        <p:nvSpPr>
          <p:cNvPr id="96" name="Text Placeholder 95"/>
          <p:cNvSpPr>
            <a:spLocks noGrp="1"/>
          </p:cNvSpPr>
          <p:nvPr>
            <p:ph type="body" idx="10"/>
          </p:nvPr>
        </p:nvSpPr>
        <p:spPr>
          <a:xfrm>
            <a:off x="7766050" y="6327775"/>
            <a:ext cx="822960" cy="17780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83519"/>
              </a:lnSpc>
              <a:spcAft>
                <a:spcPts val="0"/>
              </a:spcAft>
            </a:pPr>
            <a:r>
              <a:rPr lang="en-US" sz="1400" b="1" spc="-60">
                <a:solidFill>
                  <a:srgbClr val="FFFFFF"/>
                </a:solidFill>
                <a:latin typeface="Arial" panose="22635452340000000000" pitchFamily="2"/>
              </a:rPr>
              <a:t>Visual 4-8 </a:t>
            </a:r>
          </a:p>
        </p:txBody>
      </p:sp>
      <p:sp>
        <p:nvSpPr>
          <p:cNvPr id="97" name="Text Placeholder 96"/>
          <p:cNvSpPr>
            <a:spLocks noGrp="1"/>
          </p:cNvSpPr>
          <p:nvPr>
            <p:ph type="body" idx="10"/>
          </p:nvPr>
        </p:nvSpPr>
        <p:spPr>
          <a:xfrm>
            <a:off x="472440" y="405130"/>
            <a:ext cx="4072255" cy="51181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ctr">
              <a:lnSpc>
                <a:spcPts val="3700"/>
              </a:lnSpc>
              <a:spcAft>
                <a:spcPts val="180"/>
              </a:spcAft>
            </a:pPr>
            <a:r>
              <a:rPr lang="en-US" sz="3350" b="1" spc="-165">
                <a:solidFill>
                  <a:srgbClr val="003366"/>
                </a:solidFill>
                <a:latin typeface="Arial Unicode MS" panose="22635452340000000000" pitchFamily="2"/>
              </a:rPr>
              <a:t>Span of Control (cont.)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6A3B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Text Placeholder 102"/>
          <p:cNvSpPr>
            <a:spLocks noGrp="1"/>
          </p:cNvSpPr>
          <p:nvPr>
            <p:ph type="body" idx="10"/>
          </p:nvPr>
        </p:nvSpPr>
        <p:spPr>
          <a:xfrm>
            <a:off x="8890" y="0"/>
            <a:ext cx="9135110" cy="6102350"/>
          </a:xfrm>
          <a:prstGeom prst="rect">
            <a:avLst/>
          </a:prstGeom>
          <a:solidFill>
            <a:srgbClr val="96A3B0"/>
          </a:solidFill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algn="l"/>
            <a:r>
              <a:rPr lang="en-US" sz="100"/>
              <a:t> </a:t>
            </a:r>
          </a:p>
        </p:txBody>
      </p:sp>
      <p:pic>
        <p:nvPicPr>
          <p:cNvPr id="105" name="Image.jpg"/>
          <p:cNvPicPr/>
          <p:nvPr/>
        </p:nvPicPr>
        <p:blipFill>
          <a:blip r:embed="rId2"/>
          <a:stretch>
            <a:fillRect/>
          </a:stretch>
        </p:blipFill>
        <p:spPr>
          <a:xfrm>
            <a:off x="8890" y="0"/>
            <a:ext cx="9135110" cy="6839585"/>
          </a:xfrm>
          <a:prstGeom prst="rect">
            <a:avLst/>
          </a:prstGeom>
        </p:spPr>
      </p:pic>
      <p:sp>
        <p:nvSpPr>
          <p:cNvPr id="100" name="Text Placeholder 99"/>
          <p:cNvSpPr>
            <a:spLocks noGrp="1"/>
          </p:cNvSpPr>
          <p:nvPr>
            <p:ph type="body" idx="10"/>
          </p:nvPr>
        </p:nvSpPr>
        <p:spPr>
          <a:xfrm>
            <a:off x="0" y="6102350"/>
            <a:ext cx="9144000" cy="17462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320040" marR="0" indent="0" algn="l">
              <a:lnSpc>
                <a:spcPct val="95999"/>
              </a:lnSpc>
              <a:spcAft>
                <a:spcPts val="0"/>
              </a:spcAft>
            </a:pPr>
            <a:r>
              <a:rPr lang="en-US" sz="1400" b="1" spc="-85">
                <a:solidFill>
                  <a:srgbClr val="FFFFFF"/>
                </a:solidFill>
                <a:latin typeface="Arial" panose="22635452340000000000" pitchFamily="2"/>
              </a:rPr>
              <a:t>Unit 4: </a:t>
            </a:r>
          </a:p>
        </p:txBody>
      </p:sp>
      <p:sp>
        <p:nvSpPr>
          <p:cNvPr id="101" name="Text Placeholder 100"/>
          <p:cNvSpPr>
            <a:spLocks noGrp="1"/>
          </p:cNvSpPr>
          <p:nvPr>
            <p:ph type="body" idx="10"/>
          </p:nvPr>
        </p:nvSpPr>
        <p:spPr>
          <a:xfrm>
            <a:off x="7668895" y="6327775"/>
            <a:ext cx="1475105" cy="30543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95999"/>
              </a:lnSpc>
              <a:spcAft>
                <a:spcPts val="900"/>
              </a:spcAft>
            </a:pPr>
            <a:r>
              <a:rPr lang="en-US" sz="1400" b="1" spc="-60">
                <a:solidFill>
                  <a:srgbClr val="FFFFFF"/>
                </a:solidFill>
                <a:latin typeface="Arial" panose="22635452340000000000" pitchFamily="2"/>
              </a:rPr>
              <a:t>Visual 4-13</a:t>
            </a:r>
            <a:r>
              <a:rPr lang="en-US" sz="100" b="1" spc="-60">
                <a:solidFill>
                  <a:srgbClr val="FFFFFF"/>
                </a:solidFill>
                <a:latin typeface="Arial" panose="22635452340000000000" pitchFamily="2"/>
              </a:rPr>
              <a:t> </a:t>
            </a:r>
          </a:p>
        </p:txBody>
      </p:sp>
      <p:sp>
        <p:nvSpPr>
          <p:cNvPr id="102" name="Text Placeholder 101"/>
          <p:cNvSpPr>
            <a:spLocks noGrp="1"/>
          </p:cNvSpPr>
          <p:nvPr>
            <p:ph type="body" idx="10"/>
          </p:nvPr>
        </p:nvSpPr>
        <p:spPr>
          <a:xfrm>
            <a:off x="0" y="6419215"/>
            <a:ext cx="5129530" cy="21399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r">
              <a:lnSpc>
                <a:spcPct val="95999"/>
              </a:lnSpc>
              <a:spcAft>
                <a:spcPts val="0"/>
              </a:spcAft>
            </a:pPr>
            <a:r>
              <a:rPr lang="en-US" sz="1400" b="1" spc="-50">
                <a:solidFill>
                  <a:srgbClr val="FFFFFF"/>
                </a:solidFill>
                <a:latin typeface="Arial" panose="22635452340000000000" pitchFamily="2"/>
              </a:rPr>
              <a:t>Division/Group Management and Personnel Management </a:t>
            </a:r>
          </a:p>
        </p:txBody>
      </p:sp>
      <p:sp>
        <p:nvSpPr>
          <p:cNvPr id="106" name="Text Placeholder 105"/>
          <p:cNvSpPr>
            <a:spLocks noGrp="1"/>
          </p:cNvSpPr>
          <p:nvPr>
            <p:ph type="body" idx="10"/>
          </p:nvPr>
        </p:nvSpPr>
        <p:spPr>
          <a:xfrm>
            <a:off x="228600" y="228600"/>
            <a:ext cx="4087495" cy="68770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ctr">
              <a:lnSpc>
                <a:spcPct val="81599"/>
              </a:lnSpc>
              <a:spcAft>
                <a:spcPts val="0"/>
              </a:spcAft>
            </a:pPr>
            <a:r>
              <a:rPr lang="en-US" sz="5500" b="1" i="1" spc="-40" dirty="0">
                <a:solidFill>
                  <a:srgbClr val="000000"/>
                </a:solidFill>
                <a:latin typeface="Arial" panose="22635452340000000000" pitchFamily="2"/>
              </a:rPr>
              <a:t>EXERCISE 3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90" y="2837047"/>
            <a:ext cx="11164121" cy="31242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Arab" typeface="Arial"/>
      </a:majorFont>
      <a:minorFont>
        <a:latin typeface="Calibri"/>
        <a:ea typeface=""/>
        <a:cs typeface=""/>
        <a:font script="Arab" typeface="Arial"/>
      </a:minorFont>
    </a:fontScheme>
    <a:fmtScheme name="Office">
      <a:fillStyleLst>
        <a:solidFill>
          <a:schemeClr val="bg1">
            <a:alpha val="0"/>
          </a:schemeClr>
        </a:solidFill>
        <a:gradFill/>
        <a:gradFill/>
      </a:fillStyleLst>
      <a:lnStyleLst>
        <a:ln/>
        <a:ln/>
        <a:ln/>
      </a:lnStyleLst>
      <a:effectStyleLst>
        <a:effectStyle>
          <a:effectLst/>
        </a:effectStyle>
        <a:effectStyle>
          <a:effectLst/>
        </a:effectStyle>
        <a:effectStyle>
          <a:effectLst/>
          <a:scene3d>
            <a:camera prst="orthographicFront"/>
            <a:lightRig rig="threePt" dir="t"/>
          </a:scene3d>
        </a:effectStyle>
      </a:effectStyleLst>
      <a:bgFillStyleLst>
        <a:solidFill>
          <a:schemeClr val="bg1">
            <a:alpha val="0"/>
          </a:schemeClr>
        </a:solidFill>
        <a:gradFill/>
        <a:gradFill/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</TotalTime>
  <Words>1414</Words>
  <Application>Microsoft Office PowerPoint</Application>
  <PresentationFormat>On-screen Show (4:3)</PresentationFormat>
  <Paragraphs>370</Paragraphs>
  <Slides>36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36</vt:i4>
      </vt:variant>
    </vt:vector>
  </HeadingPairs>
  <TitlesOfParts>
    <vt:vector size="39" baseType="lpstr">
      <vt:lpstr>Arial Unicode MS</vt:lpstr>
      <vt:lpstr>Arial</vt:lpstr>
      <vt:lpstr/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Bob</cp:lastModifiedBy>
  <cp:revision>6</cp:revision>
  <dcterms:modified xsi:type="dcterms:W3CDTF">2016-10-20T11:50:07Z</dcterms:modified>
</cp:coreProperties>
</file>