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6" r:id="rId2"/>
    <p:sldMasterId id="2147483681" r:id="rId3"/>
    <p:sldMasterId id="2147483685" r:id="rId4"/>
  </p:sldMasterIdLst>
  <p:notesMasterIdLst>
    <p:notesMasterId r:id="rId49"/>
  </p:notesMasterIdLst>
  <p:sldIdLst>
    <p:sldId id="256" r:id="rId5"/>
    <p:sldId id="284" r:id="rId6"/>
    <p:sldId id="257" r:id="rId7"/>
    <p:sldId id="285" r:id="rId8"/>
    <p:sldId id="258" r:id="rId9"/>
    <p:sldId id="260" r:id="rId10"/>
    <p:sldId id="261" r:id="rId11"/>
    <p:sldId id="283" r:id="rId12"/>
    <p:sldId id="300" r:id="rId13"/>
    <p:sldId id="299" r:id="rId14"/>
    <p:sldId id="298" r:id="rId15"/>
    <p:sldId id="262" r:id="rId16"/>
    <p:sldId id="263" r:id="rId17"/>
    <p:sldId id="267" r:id="rId18"/>
    <p:sldId id="264" r:id="rId19"/>
    <p:sldId id="265" r:id="rId20"/>
    <p:sldId id="286" r:id="rId21"/>
    <p:sldId id="266" r:id="rId22"/>
    <p:sldId id="287" r:id="rId23"/>
    <p:sldId id="269" r:id="rId24"/>
    <p:sldId id="268" r:id="rId25"/>
    <p:sldId id="288" r:id="rId26"/>
    <p:sldId id="270" r:id="rId27"/>
    <p:sldId id="289" r:id="rId28"/>
    <p:sldId id="290" r:id="rId29"/>
    <p:sldId id="276" r:id="rId30"/>
    <p:sldId id="301" r:id="rId31"/>
    <p:sldId id="271" r:id="rId32"/>
    <p:sldId id="272" r:id="rId33"/>
    <p:sldId id="273" r:id="rId34"/>
    <p:sldId id="274" r:id="rId35"/>
    <p:sldId id="293" r:id="rId36"/>
    <p:sldId id="291" r:id="rId37"/>
    <p:sldId id="275" r:id="rId38"/>
    <p:sldId id="294" r:id="rId39"/>
    <p:sldId id="295" r:id="rId40"/>
    <p:sldId id="296" r:id="rId41"/>
    <p:sldId id="297" r:id="rId42"/>
    <p:sldId id="277" r:id="rId43"/>
    <p:sldId id="278" r:id="rId44"/>
    <p:sldId id="279" r:id="rId45"/>
    <p:sldId id="280" r:id="rId46"/>
    <p:sldId id="281" r:id="rId47"/>
    <p:sldId id="282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8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0FFA9D-6E7D-47A6-8131-76B6B612D8D6}" type="datetimeFigureOut">
              <a:rPr lang="en-US" smtClean="0"/>
              <a:t>1/7/2018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B82C42-0616-4B4C-804D-D9C3187E39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932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43063F7-C3B4-427A-97FF-61314ABCB1E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557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43063F7-C3B4-427A-97FF-61314ABCB1E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269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43063F7-C3B4-427A-97FF-61314ABCB1E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602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DB8C7A2-99F0-4D55-8656-6D5FAF1DE5D4}" type="slidenum">
              <a:rPr lang="en-US" altLang="en-US" sz="1200">
                <a:solidFill>
                  <a:srgbClr val="000000"/>
                </a:solidFill>
              </a:rPr>
              <a:pPr eaLnBrk="1" hangingPunct="1"/>
              <a:t>37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650001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43063F7-C3B4-427A-97FF-61314ABCB1E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968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0" y="8890"/>
            <a:ext cx="9144000" cy="684911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259080" y="2322830"/>
            <a:ext cx="3227705" cy="128460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300"/>
              </a:lnSpc>
              <a:spcAft>
                <a:spcPts val="0"/>
              </a:spcAft>
            </a:pPr>
            <a:r>
              <a:rPr lang="en-US" sz="2500" b="1" i="1" spc="0">
                <a:solidFill>
                  <a:srgbClr val="FFFFFF"/>
                </a:solidFill>
                <a:latin typeface="Arial Unicode MS" panose="22635452340000000000" pitchFamily="2"/>
              </a:rPr>
              <a:t>Unit 2 </a:t>
            </a:r>
          </a:p>
          <a:p>
            <a:pPr marL="0" marR="0" indent="0" algn="l">
              <a:lnSpc>
                <a:spcPct val="82559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800" b="1" i="1" spc="0">
                <a:solidFill>
                  <a:srgbClr val="FFFFFF"/>
                </a:solidFill>
                <a:latin typeface="Arial" panose="22635452340000000000" pitchFamily="2"/>
              </a:rPr>
              <a:t>Overview of the </a:t>
            </a:r>
          </a:p>
          <a:p>
            <a:pPr marL="0" marR="0" indent="0" algn="ctr">
              <a:lnSpc>
                <a:spcPct val="95999"/>
              </a:lnSpc>
              <a:spcBef>
                <a:spcPts val="0"/>
              </a:spcBef>
              <a:spcAft>
                <a:spcPts val="540"/>
              </a:spcAft>
            </a:pPr>
            <a:r>
              <a:rPr lang="en-US" sz="2800" b="1" i="1" spc="-35">
                <a:solidFill>
                  <a:srgbClr val="FFFFFF"/>
                </a:solidFill>
                <a:latin typeface="Arial" panose="22635452340000000000" pitchFamily="2"/>
              </a:rPr>
              <a:t>Operations Section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 Placeholder 137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139" name="Text Placeholder 13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40" name="Text Placeholder 139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141" name="Text Placeholder 140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70">
                <a:solidFill>
                  <a:srgbClr val="003366"/>
                </a:solidFill>
                <a:latin typeface="Arial Unicode MS" panose="22635452340000000000" pitchFamily="2"/>
              </a:rPr>
              <a:t>Division Supervisor vs. Group Supervisor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Division Supervisor: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Supervises, coordinates, and manages a geographic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portion of an incident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Under the Operations Section Chief or Branch Director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1998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Implements assigned portion of IAP 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 Placeholder 148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150" name="Text Placeholder 14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51" name="Text Placeholder 150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152" name="Text Placeholder 151"/>
          <p:cNvSpPr>
            <a:spLocks noGrp="1"/>
          </p:cNvSpPr>
          <p:nvPr>
            <p:ph type="body" idx="10"/>
          </p:nvPr>
        </p:nvSpPr>
        <p:spPr>
          <a:xfrm>
            <a:off x="469265" y="405130"/>
            <a:ext cx="7492365" cy="394144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53" name="Text Placeholder 152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7416165" cy="39370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800"/>
              </a:lnSpc>
              <a:spcAft>
                <a:spcPts val="0"/>
              </a:spcAft>
            </a:pPr>
            <a:r>
              <a:rPr lang="en-US" sz="3350" b="1" spc="-95">
                <a:solidFill>
                  <a:srgbClr val="003366"/>
                </a:solidFill>
                <a:latin typeface="Arial Unicode MS" panose="22635452340000000000" pitchFamily="2"/>
              </a:rPr>
              <a:t>Division Supervisor vs. Group Supervisor </a:t>
            </a:r>
          </a:p>
        </p:txBody>
      </p:sp>
      <p:sp>
        <p:nvSpPr>
          <p:cNvPr id="154" name="Text Placeholder 153"/>
          <p:cNvSpPr>
            <a:spLocks noGrp="1"/>
          </p:cNvSpPr>
          <p:nvPr>
            <p:ph type="body" idx="10"/>
          </p:nvPr>
        </p:nvSpPr>
        <p:spPr>
          <a:xfrm>
            <a:off x="472440" y="1185545"/>
            <a:ext cx="7486015" cy="597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75">
                <a:solidFill>
                  <a:srgbClr val="003366"/>
                </a:solidFill>
                <a:latin typeface="Arial" panose="22635452340000000000" pitchFamily="2"/>
              </a:rPr>
              <a:t>The Division Supervisor is responsible for activities </a:t>
            </a:r>
          </a:p>
          <a:p>
            <a:pPr marL="0" marR="0" indent="0" algn="l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-10">
                <a:solidFill>
                  <a:srgbClr val="003366"/>
                </a:solidFill>
                <a:latin typeface="Arial" panose="22635452340000000000" pitchFamily="2"/>
              </a:rPr>
              <a:t>within that Division: </a:t>
            </a:r>
          </a:p>
        </p:txBody>
      </p:sp>
      <p:sp>
        <p:nvSpPr>
          <p:cNvPr id="157" name="Text Placeholder 156"/>
          <p:cNvSpPr>
            <a:spLocks noGrp="1"/>
          </p:cNvSpPr>
          <p:nvPr>
            <p:ph type="body" idx="10"/>
          </p:nvPr>
        </p:nvSpPr>
        <p:spPr>
          <a:xfrm>
            <a:off x="496570" y="2063750"/>
            <a:ext cx="3886200" cy="227965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600"/>
              </a:lnSpc>
              <a:spcAft>
                <a:spcPts val="0"/>
              </a:spcAft>
            </a:pPr>
            <a:r>
              <a:rPr lang="en-US" sz="2350" spc="-4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40">
                <a:solidFill>
                  <a:srgbClr val="003366"/>
                </a:solidFill>
                <a:latin typeface="Arial" panose="22635452340000000000" pitchFamily="2"/>
              </a:rPr>
              <a:t>Fire control operations </a:t>
            </a:r>
          </a:p>
          <a:p>
            <a:pPr marL="0" marR="0" indent="0" algn="ctr">
              <a:lnSpc>
                <a:spcPts val="27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-7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70">
                <a:solidFill>
                  <a:srgbClr val="003366"/>
                </a:solidFill>
                <a:latin typeface="Arial" panose="22635452340000000000" pitchFamily="2"/>
              </a:rPr>
              <a:t>Flood control operations </a:t>
            </a:r>
          </a:p>
          <a:p>
            <a:pPr marL="0" marR="0" indent="0" algn="l">
              <a:lnSpc>
                <a:spcPts val="23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HAZMAT control </a:t>
            </a:r>
          </a:p>
          <a:p>
            <a:pPr marL="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Site access </a:t>
            </a:r>
          </a:p>
          <a:p>
            <a:pPr marL="0" marR="0" indent="0" algn="l">
              <a:lnSpc>
                <a:spcPts val="18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Rescue </a:t>
            </a:r>
          </a:p>
        </p:txBody>
      </p:sp>
      <p:sp>
        <p:nvSpPr>
          <p:cNvPr id="160" name="Text Placeholder 159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161" name="Text Placeholder 160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2980690" cy="2114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  <a:tabLst>
                <a:tab pos="965835" algn="l"/>
                <a:tab pos="2977515" algn="r"/>
              </a:tabLst>
            </a:pPr>
            <a:r>
              <a:rPr lang="en-US" sz="1400" b="1" spc="-210">
                <a:solidFill>
                  <a:srgbClr val="FFFFFF"/>
                </a:solidFill>
                <a:latin typeface="Arial" panose="22635452340000000000" pitchFamily="2"/>
              </a:rPr>
              <a:t>Overview </a:t>
            </a:r>
            <a:r>
              <a:rPr lang="en-US" sz="1400" b="1" spc="-160">
                <a:solidFill>
                  <a:srgbClr val="FFFFFF"/>
                </a:solidFill>
                <a:latin typeface="Arial" panose="22635452340000000000" pitchFamily="2"/>
              </a:rPr>
              <a:t>of the Operations</a:t>
            </a:r>
            <a:r>
              <a:rPr lang="en-US" sz="1400" b="1" u="sng" spc="-160">
                <a:solidFill>
                  <a:srgbClr val="C2C6D0"/>
                </a:solidFill>
                <a:latin typeface="Arial" panose="22635452340000000000" pitchFamily="2"/>
              </a:rPr>
              <a:t> Secti</a:t>
            </a:r>
            <a:r>
              <a:rPr lang="en-US" sz="100" b="1" u="sng" spc="-160">
                <a:solidFill>
                  <a:srgbClr val="FFFFFF"/>
                </a:solidFill>
                <a:latin typeface="Arial" panose="22635452340000000000" pitchFamily="2"/>
              </a:rPr>
              <a:t> </a:t>
            </a:r>
            <a:r>
              <a:rPr lang="en-US" sz="1400" b="1" u="sng" spc="-869">
                <a:solidFill>
                  <a:srgbClr val="FFFFFF"/>
                </a:solidFill>
                <a:latin typeface="Arial" panose="22635452340000000000" pitchFamily="2"/>
              </a:rPr>
              <a:t>on</a:t>
            </a:r>
            <a:r>
              <a:rPr lang="en-US" sz="100" b="1" spc="-869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62" name="Text Placeholder 16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2-12 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 Placeholder 168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170" name="Text Placeholder 16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71" name="Text Placeholder 170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172" name="Text Placeholder 171"/>
          <p:cNvSpPr>
            <a:spLocks noGrp="1"/>
          </p:cNvSpPr>
          <p:nvPr>
            <p:ph type="body" idx="10"/>
          </p:nvPr>
        </p:nvSpPr>
        <p:spPr>
          <a:xfrm>
            <a:off x="475615" y="405130"/>
            <a:ext cx="7427595" cy="502348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73" name="Text Placeholder 172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7416165" cy="39370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800"/>
              </a:lnSpc>
              <a:spcAft>
                <a:spcPts val="0"/>
              </a:spcAft>
            </a:pPr>
            <a:r>
              <a:rPr lang="en-US" sz="3350" b="1" spc="-95">
                <a:solidFill>
                  <a:srgbClr val="003366"/>
                </a:solidFill>
                <a:latin typeface="Arial Unicode MS" panose="22635452340000000000" pitchFamily="2"/>
              </a:rPr>
              <a:t>Division Supervisor vs. Group Supervisor </a:t>
            </a:r>
          </a:p>
        </p:txBody>
      </p:sp>
      <p:sp>
        <p:nvSpPr>
          <p:cNvPr id="176" name="Text Placeholder 175"/>
          <p:cNvSpPr>
            <a:spLocks noGrp="1"/>
          </p:cNvSpPr>
          <p:nvPr>
            <p:ph type="body" idx="10"/>
          </p:nvPr>
        </p:nvSpPr>
        <p:spPr>
          <a:xfrm>
            <a:off x="478790" y="1185545"/>
            <a:ext cx="6845300" cy="424307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5">
                <a:solidFill>
                  <a:srgbClr val="003366"/>
                </a:solidFill>
                <a:latin typeface="Arial" panose="22635452340000000000" pitchFamily="2"/>
              </a:rPr>
              <a:t>The Group Supervisor supervises, coordinates, </a:t>
            </a:r>
          </a:p>
          <a:p>
            <a:pPr marL="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manages a function: </a:t>
            </a:r>
          </a:p>
          <a:p>
            <a:pPr marL="0" marR="0" indent="0" algn="l">
              <a:lnSpc>
                <a:spcPts val="28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Sampling </a:t>
            </a:r>
          </a:p>
          <a:p>
            <a:pPr marL="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Decontamination </a:t>
            </a:r>
          </a:p>
          <a:p>
            <a:pPr marL="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Shoreline assessment </a:t>
            </a:r>
          </a:p>
          <a:p>
            <a:pPr marL="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Disposal </a:t>
            </a:r>
          </a:p>
          <a:p>
            <a:pPr marL="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Entry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Health monitoring </a:t>
            </a:r>
          </a:p>
          <a:p>
            <a:pPr marL="0" marR="0" indent="0" algn="l">
              <a:lnSpc>
                <a:spcPts val="2200"/>
              </a:lnSpc>
              <a:spcBef>
                <a:spcPts val="1440"/>
              </a:spcBef>
              <a:spcAft>
                <a:spcPts val="18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Damage assessment 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 Placeholder 184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186" name="Text Placeholder 185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87" name="Text Placeholder 186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188" name="Text Placeholder 187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70">
                <a:solidFill>
                  <a:srgbClr val="003366"/>
                </a:solidFill>
                <a:latin typeface="Arial Unicode MS" panose="22635452340000000000" pitchFamily="2"/>
              </a:rPr>
              <a:t>Division Supervisor vs. Group Supervisor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Group Supervisor: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Also works for the Operations Section Chief or the </a:t>
            </a:r>
          </a:p>
          <a:p>
            <a:pPr marL="777240" marR="0" indent="0" algn="l">
              <a:lnSpc>
                <a:spcPct val="81599"/>
              </a:lnSpc>
              <a:spcBef>
                <a:spcPts val="54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Branch Director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Also implements assigned portion of the IAP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Also is responsible for the frontline supervision and </a:t>
            </a:r>
          </a:p>
          <a:p>
            <a:pPr marL="777240" marR="0" indent="0" algn="l">
              <a:lnSpc>
                <a:spcPct val="95999"/>
              </a:lnSpc>
              <a:spcBef>
                <a:spcPts val="0"/>
              </a:spcBef>
              <a:spcAft>
                <a:spcPts val="1728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management of assigned resources </a:t>
            </a:r>
          </a:p>
        </p:txBody>
      </p:sp>
      <p:sp>
        <p:nvSpPr>
          <p:cNvPr id="191" name="Text Placeholder 190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192" name="Text Placeholder 191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298069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193" name="Text Placeholder 192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646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2-14 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ext Placeholder 198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00" name="Text Placeholder 19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01" name="Text Placeholder 200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02" name="Text Placeholder 201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093460"/>
          </a:xfrm>
          <a:prstGeom prst="rect">
            <a:avLst/>
          </a:prstGeom>
          <a:solidFill>
            <a:srgbClr val="96A3B0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05" name="Text Placeholder 204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4724400" cy="5060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95">
                <a:solidFill>
                  <a:srgbClr val="013366"/>
                </a:solidFill>
                <a:latin typeface="Arial Unicode MS" panose="22635452340000000000" pitchFamily="2"/>
              </a:rPr>
              <a:t>Division/Group Supervisor </a:t>
            </a:r>
          </a:p>
        </p:txBody>
      </p:sp>
      <p:sp>
        <p:nvSpPr>
          <p:cNvPr id="206" name="Text Placeholder 205"/>
          <p:cNvSpPr>
            <a:spLocks noGrp="1"/>
          </p:cNvSpPr>
          <p:nvPr>
            <p:ph type="body" idx="10"/>
          </p:nvPr>
        </p:nvSpPr>
        <p:spPr>
          <a:xfrm>
            <a:off x="484505" y="1176020"/>
            <a:ext cx="8220710" cy="37585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0">
                <a:solidFill>
                  <a:srgbClr val="013366"/>
                </a:solidFill>
                <a:latin typeface="Arial" panose="22635452340000000000" pitchFamily="2"/>
              </a:rPr>
              <a:t>Kinds of resources that may be assigned to a Division or </a:t>
            </a:r>
          </a:p>
          <a:p>
            <a:pPr marL="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13366"/>
                </a:solidFill>
                <a:latin typeface="Arial" panose="22635452340000000000" pitchFamily="2"/>
              </a:rPr>
              <a:t>Group: </a:t>
            </a:r>
          </a:p>
          <a:p>
            <a:pPr marL="0" marR="0" indent="0" algn="l">
              <a:lnSpc>
                <a:spcPts val="23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1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13366"/>
                </a:solidFill>
                <a:latin typeface="Arial" panose="22635452340000000000" pitchFamily="2"/>
              </a:rPr>
              <a:t>Crews </a:t>
            </a:r>
          </a:p>
          <a:p>
            <a:pPr marL="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1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13366"/>
                </a:solidFill>
                <a:latin typeface="Arial" panose="22635452340000000000" pitchFamily="2"/>
              </a:rPr>
              <a:t>Heavy equipment (like excavators)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1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13366"/>
                </a:solidFill>
                <a:latin typeface="Arial" panose="22635452340000000000" pitchFamily="2"/>
              </a:rPr>
              <a:t>Engines or Strike Teams </a:t>
            </a:r>
          </a:p>
          <a:p>
            <a:pPr marL="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1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13366"/>
                </a:solidFill>
                <a:latin typeface="Arial" panose="22635452340000000000" pitchFamily="2"/>
              </a:rPr>
              <a:t>Patrol vehicles </a:t>
            </a:r>
          </a:p>
          <a:p>
            <a:pPr marL="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1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13366"/>
                </a:solidFill>
                <a:latin typeface="Arial" panose="22635452340000000000" pitchFamily="2"/>
              </a:rPr>
              <a:t>Confined Space Entry Teams </a:t>
            </a:r>
          </a:p>
          <a:p>
            <a:pPr marL="0" marR="0" indent="0" algn="l">
              <a:lnSpc>
                <a:spcPts val="2300"/>
              </a:lnSpc>
              <a:spcBef>
                <a:spcPts val="1260"/>
              </a:spcBef>
              <a:spcAft>
                <a:spcPts val="360"/>
              </a:spcAft>
            </a:pPr>
            <a:r>
              <a:rPr lang="en-US" sz="2350" spc="0">
                <a:solidFill>
                  <a:srgbClr val="01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13366"/>
                </a:solidFill>
                <a:latin typeface="Arial" panose="22635452340000000000" pitchFamily="2"/>
              </a:rPr>
              <a:t>Boats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ext Placeholder 208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10" name="Text Placeholder 20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11" name="Text Placeholder 210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12" name="Text Placeholder 211"/>
          <p:cNvSpPr>
            <a:spLocks noGrp="1"/>
          </p:cNvSpPr>
          <p:nvPr>
            <p:ph type="body" idx="10"/>
          </p:nvPr>
        </p:nvSpPr>
        <p:spPr>
          <a:xfrm>
            <a:off x="8255" y="8890"/>
            <a:ext cx="9123680" cy="6831330"/>
          </a:xfrm>
          <a:prstGeom prst="rect">
            <a:avLst/>
          </a:prstGeom>
          <a:solidFill>
            <a:srgbClr val="96A3B2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15" name="Text Placeholder 214"/>
          <p:cNvSpPr>
            <a:spLocks noGrp="1"/>
          </p:cNvSpPr>
          <p:nvPr>
            <p:ph type="body" idx="10"/>
          </p:nvPr>
        </p:nvSpPr>
        <p:spPr>
          <a:xfrm>
            <a:off x="472440" y="405130"/>
            <a:ext cx="6800215" cy="5060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90">
                <a:solidFill>
                  <a:srgbClr val="003366"/>
                </a:solidFill>
                <a:latin typeface="Arial Unicode MS" panose="22635452340000000000" pitchFamily="2"/>
              </a:rPr>
              <a:t>Collocation of Groups within Divisions </a:t>
            </a:r>
          </a:p>
        </p:txBody>
      </p:sp>
      <p:sp>
        <p:nvSpPr>
          <p:cNvPr id="216" name="Text Placeholder 215"/>
          <p:cNvSpPr>
            <a:spLocks noGrp="1"/>
          </p:cNvSpPr>
          <p:nvPr>
            <p:ph type="body" idx="10"/>
          </p:nvPr>
        </p:nvSpPr>
        <p:spPr>
          <a:xfrm>
            <a:off x="496570" y="1179195"/>
            <a:ext cx="7632700" cy="22771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May both be used on an incident </a:t>
            </a:r>
          </a:p>
          <a:p>
            <a:pPr marL="0" marR="0" indent="0" algn="ctr">
              <a:lnSpc>
                <a:spcPts val="27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-2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Groups work where needed and may work within a </a:t>
            </a:r>
          </a:p>
          <a:p>
            <a:pPr marL="320040" marR="0" indent="0" algn="l">
              <a:lnSpc>
                <a:spcPct val="8063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Division's area </a:t>
            </a:r>
          </a:p>
          <a:p>
            <a:pPr marL="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Neither supervises the other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5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Coordination is key </a:t>
            </a:r>
          </a:p>
        </p:txBody>
      </p:sp>
      <p:sp>
        <p:nvSpPr>
          <p:cNvPr id="217" name="Text Placeholder 216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18" name="Text Placeholder 217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2-16 </a:t>
            </a:r>
          </a:p>
        </p:txBody>
      </p:sp>
      <p:sp>
        <p:nvSpPr>
          <p:cNvPr id="219" name="Text Placeholder 218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29895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  <a:tabLst>
                <a:tab pos="2988945" algn="l"/>
              </a:tabLst>
            </a:pPr>
            <a:r>
              <a:rPr lang="en-US" sz="1400" b="1" spc="-80">
                <a:solidFill>
                  <a:srgbClr val="FFFFFF"/>
                </a:solidFill>
                <a:latin typeface="Arial" panose="22635452340000000000" pitchFamily="2"/>
              </a:rPr>
              <a:t>Overview of the Operations </a:t>
            </a:r>
            <a:r>
              <a:rPr lang="en-US" sz="1400" b="1" u="sng" spc="-80">
                <a:solidFill>
                  <a:srgbClr val="FFFFFF"/>
                </a:solidFill>
                <a:latin typeface="Arial" panose="22635452340000000000" pitchFamily="2"/>
              </a:rPr>
              <a:t>Section</a:t>
            </a:r>
            <a:r>
              <a:rPr lang="en-US" sz="1400" b="1" spc="-80">
                <a:solidFill>
                  <a:srgbClr val="FFFFFF"/>
                </a:solidFill>
                <a:latin typeface="Arial" panose="22635452340000000000" pitchFamily="2"/>
              </a:rPr>
              <a:t>  </a:t>
            </a:r>
            <a:r>
              <a:rPr lang="en-US" sz="100" b="1" spc="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ext Placeholder 221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23" name="Text Placeholder 222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24" name="Text Placeholder 223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25" name="Text Placeholder 224"/>
          <p:cNvSpPr>
            <a:spLocks noGrp="1"/>
          </p:cNvSpPr>
          <p:nvPr>
            <p:ph type="body" idx="10"/>
          </p:nvPr>
        </p:nvSpPr>
        <p:spPr>
          <a:xfrm>
            <a:off x="8255" y="8890"/>
            <a:ext cx="9123680" cy="6093460"/>
          </a:xfrm>
          <a:prstGeom prst="rect">
            <a:avLst/>
          </a:prstGeom>
          <a:solidFill>
            <a:srgbClr val="95A0AE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28" name="Text Placeholder 227"/>
          <p:cNvSpPr>
            <a:spLocks noGrp="1"/>
          </p:cNvSpPr>
          <p:nvPr>
            <p:ph type="body" idx="10"/>
          </p:nvPr>
        </p:nvSpPr>
        <p:spPr>
          <a:xfrm>
            <a:off x="490855" y="405130"/>
            <a:ext cx="7997825" cy="5118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95">
                <a:solidFill>
                  <a:srgbClr val="013365"/>
                </a:solidFill>
                <a:latin typeface="Arial Unicode MS" panose="22635452340000000000" pitchFamily="2"/>
              </a:rPr>
              <a:t>Incidents with Only Divisions or Only Groups </a:t>
            </a:r>
          </a:p>
        </p:txBody>
      </p:sp>
      <p:sp>
        <p:nvSpPr>
          <p:cNvPr id="229" name="Text Placeholder 228"/>
          <p:cNvSpPr>
            <a:spLocks noGrp="1"/>
          </p:cNvSpPr>
          <p:nvPr>
            <p:ph type="body" idx="10"/>
          </p:nvPr>
        </p:nvSpPr>
        <p:spPr>
          <a:xfrm>
            <a:off x="496570" y="1176020"/>
            <a:ext cx="7477125" cy="12357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-40">
                <a:solidFill>
                  <a:srgbClr val="013365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40">
                <a:solidFill>
                  <a:srgbClr val="013365"/>
                </a:solidFill>
                <a:latin typeface="Arial" panose="22635452340000000000" pitchFamily="2"/>
              </a:rPr>
              <a:t>Just groups: If incident is small geographically </a:t>
            </a:r>
          </a:p>
          <a:p>
            <a:pPr marL="0" marR="0" indent="0" algn="ctr">
              <a:lnSpc>
                <a:spcPts val="27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-65">
                <a:solidFill>
                  <a:srgbClr val="013365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65">
                <a:solidFill>
                  <a:srgbClr val="013365"/>
                </a:solidFill>
                <a:latin typeface="Arial" panose="22635452340000000000" pitchFamily="2"/>
              </a:rPr>
              <a:t>Just divisions: Larger geographical area, but less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360"/>
              </a:spcAft>
            </a:pPr>
            <a:r>
              <a:rPr lang="en-US" sz="2400" b="1" spc="-20">
                <a:solidFill>
                  <a:srgbClr val="013365"/>
                </a:solidFill>
                <a:latin typeface="Arial" panose="22635452340000000000" pitchFamily="2"/>
              </a:rPr>
              <a:t>complex activities and tasks 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Text Placeholder 231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33" name="Text Placeholder 232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34" name="Text Placeholder 233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35" name="Text Placeholder 234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6A3B0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38" name="Text Placeholder 237"/>
          <p:cNvSpPr>
            <a:spLocks noGrp="1"/>
          </p:cNvSpPr>
          <p:nvPr>
            <p:ph type="body" idx="10"/>
          </p:nvPr>
        </p:nvSpPr>
        <p:spPr>
          <a:xfrm>
            <a:off x="490855" y="405130"/>
            <a:ext cx="4931410" cy="4298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3350" b="1" spc="-110">
                <a:solidFill>
                  <a:srgbClr val="003366"/>
                </a:solidFill>
                <a:latin typeface="Arial Unicode MS" panose="22635452340000000000" pitchFamily="2"/>
              </a:rPr>
              <a:t>Information Communication </a:t>
            </a:r>
          </a:p>
        </p:txBody>
      </p:sp>
      <p:sp>
        <p:nvSpPr>
          <p:cNvPr id="239" name="Text Placeholder 238"/>
          <p:cNvSpPr>
            <a:spLocks noGrp="1"/>
          </p:cNvSpPr>
          <p:nvPr>
            <p:ph type="body" idx="10"/>
          </p:nvPr>
        </p:nvSpPr>
        <p:spPr>
          <a:xfrm>
            <a:off x="524510" y="1176020"/>
            <a:ext cx="8162290" cy="14611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most critical element of the Division/Group </a:t>
            </a:r>
          </a:p>
          <a:p>
            <a:pPr marL="0" marR="0" indent="0" algn="ctr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Supervisor’s job is to clearly communicate assignments </a:t>
            </a:r>
          </a:p>
          <a:p>
            <a:pPr marL="0" marR="0" indent="0" algn="ctr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and incident activities to subordinates while maintaining </a:t>
            </a:r>
          </a:p>
          <a:p>
            <a:pPr marL="0" marR="0" indent="0" algn="ctr">
              <a:lnSpc>
                <a:spcPct val="95999"/>
              </a:lnSpc>
              <a:spcBef>
                <a:spcPts val="0"/>
              </a:spcBef>
              <a:spcAft>
                <a:spcPts val="36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safety as the highest priority for assigned personnel. </a:t>
            </a:r>
          </a:p>
        </p:txBody>
      </p:sp>
      <p:sp>
        <p:nvSpPr>
          <p:cNvPr id="240" name="Text Placeholder 239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41" name="Text Placeholder 240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298069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42" name="Text Placeholder 24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2-18 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Text Placeholder 244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46" name="Text Placeholder 245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47" name="Text Placeholder 246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48" name="Text Placeholder 247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56577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49" name="Text Placeholder 248"/>
          <p:cNvSpPr>
            <a:spLocks noGrp="1"/>
          </p:cNvSpPr>
          <p:nvPr>
            <p:ph type="body" idx="10"/>
          </p:nvPr>
        </p:nvSpPr>
        <p:spPr>
          <a:xfrm>
            <a:off x="484505" y="27305"/>
            <a:ext cx="864743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Management and Supervision </a:t>
            </a:r>
          </a:p>
        </p:txBody>
      </p:sp>
      <p:sp>
        <p:nvSpPr>
          <p:cNvPr id="250" name="Text Placeholder 249"/>
          <p:cNvSpPr>
            <a:spLocks noGrp="1"/>
          </p:cNvSpPr>
          <p:nvPr>
            <p:ph type="body" idx="10"/>
          </p:nvPr>
        </p:nvSpPr>
        <p:spPr>
          <a:xfrm>
            <a:off x="496570" y="901700"/>
            <a:ext cx="8635365" cy="18935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574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Understand tactics but have broader strategic </a:t>
            </a:r>
          </a:p>
          <a:p>
            <a:pPr marL="3200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perspective </a:t>
            </a:r>
          </a:p>
          <a:p>
            <a:pPr marL="0" marR="0" indent="0" algn="l">
              <a:lnSpc>
                <a:spcPts val="2700"/>
              </a:lnSpc>
              <a:spcBef>
                <a:spcPts val="1080"/>
              </a:spcBef>
              <a:spcAft>
                <a:spcPts val="32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Have to monitor entire Division/Group 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 Placeholder 259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61" name="Text Placeholder 26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62" name="Text Placeholder 261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63" name="Text Placeholder 262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57200" marR="0" indent="0" algn="l">
              <a:lnSpc>
                <a:spcPts val="3700"/>
              </a:lnSpc>
              <a:spcAft>
                <a:spcPts val="0"/>
              </a:spcAft>
            </a:pPr>
            <a:r>
              <a:rPr lang="en-US" sz="3350" b="1" spc="-150">
                <a:solidFill>
                  <a:srgbClr val="003366"/>
                </a:solidFill>
                <a:latin typeface="Arial Unicode MS" panose="22635452340000000000" pitchFamily="2"/>
              </a:rPr>
              <a:t>Management and Supervision (cont.)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Management Skills: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are frontline managers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Manage by walking around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Be proactive </a:t>
            </a:r>
          </a:p>
          <a:p>
            <a:pPr marL="9144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Take control </a:t>
            </a:r>
          </a:p>
          <a:p>
            <a:pPr marL="9144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Demonstrate leadership </a:t>
            </a:r>
          </a:p>
          <a:p>
            <a:pPr marL="9144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Know your duties </a:t>
            </a:r>
          </a:p>
          <a:p>
            <a:pPr marL="914400" marR="0" indent="0" algn="l">
              <a:lnSpc>
                <a:spcPts val="2800"/>
              </a:lnSpc>
              <a:spcBef>
                <a:spcPts val="900"/>
              </a:spcBef>
              <a:spcAft>
                <a:spcPts val="68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Maintain personnel accountability </a:t>
            </a:r>
          </a:p>
        </p:txBody>
      </p:sp>
      <p:sp>
        <p:nvSpPr>
          <p:cNvPr id="266" name="Text Placeholder 265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67" name="Text Placeholder 266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298069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68" name="Text Placeholder 267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2-20 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>
          <a:xfrm>
            <a:off x="0" y="27305"/>
            <a:ext cx="9144000" cy="681228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298069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 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4203065" cy="5118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Unit Terminal Objective 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0"/>
          </p:nvPr>
        </p:nvSpPr>
        <p:spPr>
          <a:xfrm>
            <a:off x="795655" y="2166620"/>
            <a:ext cx="7668895" cy="6686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5">
                <a:solidFill>
                  <a:srgbClr val="003366"/>
                </a:solidFill>
                <a:latin typeface="Arial" panose="22635452340000000000" pitchFamily="2"/>
              </a:rPr>
              <a:t>Describe function and components of the Operations </a:t>
            </a:r>
          </a:p>
          <a:p>
            <a:pPr marL="3383280" marR="0" indent="0" algn="l">
              <a:lnSpc>
                <a:spcPct val="8255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Section. 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Text Placeholder 273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75" name="Text Placeholder 27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76" name="Text Placeholder 275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77" name="Text Placeholder 276"/>
          <p:cNvSpPr>
            <a:spLocks noGrp="1"/>
          </p:cNvSpPr>
          <p:nvPr>
            <p:ph type="body" idx="10"/>
          </p:nvPr>
        </p:nvSpPr>
        <p:spPr>
          <a:xfrm>
            <a:off x="0" y="0"/>
            <a:ext cx="9144000" cy="6102350"/>
          </a:xfrm>
          <a:prstGeom prst="rect">
            <a:avLst/>
          </a:prstGeom>
          <a:solidFill>
            <a:srgbClr val="97A3AE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80" name="Text Placeholder 279"/>
          <p:cNvSpPr>
            <a:spLocks noGrp="1"/>
          </p:cNvSpPr>
          <p:nvPr>
            <p:ph type="body" idx="10"/>
          </p:nvPr>
        </p:nvSpPr>
        <p:spPr>
          <a:xfrm>
            <a:off x="2569210" y="2574925"/>
            <a:ext cx="4097020" cy="68770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81599"/>
              </a:lnSpc>
              <a:spcAft>
                <a:spcPts val="0"/>
              </a:spcAft>
            </a:pPr>
            <a:r>
              <a:rPr lang="en-US" sz="5500" b="1" i="1" spc="-35">
                <a:solidFill>
                  <a:srgbClr val="FFFFFF"/>
                </a:solidFill>
                <a:latin typeface="Arial" panose="22635452340000000000" pitchFamily="2"/>
              </a:rPr>
              <a:t>EXERCISE 2 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Text Placeholder 282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84" name="Text Placeholder 283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85" name="Text Placeholder 284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86" name="Text Placeholder 285"/>
          <p:cNvSpPr>
            <a:spLocks noGrp="1"/>
          </p:cNvSpPr>
          <p:nvPr>
            <p:ph type="body" idx="10"/>
          </p:nvPr>
        </p:nvSpPr>
        <p:spPr>
          <a:xfrm>
            <a:off x="5080" y="8255"/>
            <a:ext cx="9138920" cy="683133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87" name="Text Placeholder 286"/>
          <p:cNvSpPr>
            <a:spLocks noGrp="1"/>
          </p:cNvSpPr>
          <p:nvPr>
            <p:ph type="body" idx="10"/>
          </p:nvPr>
        </p:nvSpPr>
        <p:spPr>
          <a:xfrm>
            <a:off x="469265" y="405130"/>
            <a:ext cx="5142230" cy="494411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90" name="Text Placeholder 289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91" name="Text Placeholder 290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298069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92" name="Text Placeholder 29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2-22 </a:t>
            </a:r>
          </a:p>
        </p:txBody>
      </p:sp>
      <p:sp>
        <p:nvSpPr>
          <p:cNvPr id="293" name="Text Placeholder 292"/>
          <p:cNvSpPr>
            <a:spLocks noGrp="1"/>
          </p:cNvSpPr>
          <p:nvPr>
            <p:ph type="body" idx="10"/>
          </p:nvPr>
        </p:nvSpPr>
        <p:spPr>
          <a:xfrm>
            <a:off x="472440" y="405130"/>
            <a:ext cx="5139055" cy="509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95">
                <a:solidFill>
                  <a:srgbClr val="003366"/>
                </a:solidFill>
                <a:latin typeface="Arial Unicode MS" panose="22635452340000000000" pitchFamily="2"/>
              </a:rPr>
              <a:t>Organizational Development </a:t>
            </a:r>
          </a:p>
        </p:txBody>
      </p:sp>
      <p:sp>
        <p:nvSpPr>
          <p:cNvPr id="294" name="Text Placeholder 293"/>
          <p:cNvSpPr>
            <a:spLocks noGrp="1"/>
          </p:cNvSpPr>
          <p:nvPr>
            <p:ph type="body" idx="10"/>
          </p:nvPr>
        </p:nvSpPr>
        <p:spPr>
          <a:xfrm>
            <a:off x="612775" y="1264920"/>
            <a:ext cx="2093595" cy="1117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77759"/>
              </a:lnSpc>
              <a:spcAft>
                <a:spcPts val="0"/>
              </a:spcAft>
            </a:pPr>
            <a:r>
              <a:rPr lang="en-US" sz="900" b="1" spc="-40">
                <a:solidFill>
                  <a:srgbClr val="000000"/>
                </a:solidFill>
                <a:latin typeface="Tahoma" panose="22635452340000000000" pitchFamily="2"/>
              </a:rPr>
              <a:t>INITIAL RESPONSE ORGANIZATION </a:t>
            </a:r>
          </a:p>
        </p:txBody>
      </p:sp>
      <p:sp>
        <p:nvSpPr>
          <p:cNvPr id="295" name="Text Placeholder 294"/>
          <p:cNvSpPr>
            <a:spLocks noGrp="1"/>
          </p:cNvSpPr>
          <p:nvPr>
            <p:ph type="body" idx="10"/>
          </p:nvPr>
        </p:nvSpPr>
        <p:spPr>
          <a:xfrm>
            <a:off x="3904615" y="1167130"/>
            <a:ext cx="1539240" cy="2286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l">
              <a:lnSpc>
                <a:spcPct val="77759"/>
              </a:lnSpc>
              <a:spcAft>
                <a:spcPts val="540"/>
              </a:spcAft>
            </a:pPr>
            <a:r>
              <a:rPr lang="en-US" sz="900" spc="-20">
                <a:solidFill>
                  <a:srgbClr val="000000"/>
                </a:solidFill>
                <a:latin typeface="Tahoma" panose="22635452340000000000" pitchFamily="2"/>
              </a:rPr>
              <a:t>INCIDENT COMMANDER </a:t>
            </a:r>
          </a:p>
        </p:txBody>
      </p:sp>
      <p:sp>
        <p:nvSpPr>
          <p:cNvPr id="296" name="Text Placeholder 295"/>
          <p:cNvSpPr>
            <a:spLocks noGrp="1"/>
          </p:cNvSpPr>
          <p:nvPr>
            <p:ph type="body" idx="10"/>
          </p:nvPr>
        </p:nvSpPr>
        <p:spPr>
          <a:xfrm>
            <a:off x="755650" y="4041775"/>
            <a:ext cx="798830" cy="2190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7759"/>
              </a:lnSpc>
              <a:spcAft>
                <a:spcPts val="36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ENGINE </a:t>
            </a:r>
          </a:p>
        </p:txBody>
      </p:sp>
      <p:sp>
        <p:nvSpPr>
          <p:cNvPr id="297" name="Text Placeholder 296"/>
          <p:cNvSpPr>
            <a:spLocks noGrp="1"/>
          </p:cNvSpPr>
          <p:nvPr>
            <p:ph type="body" idx="10"/>
          </p:nvPr>
        </p:nvSpPr>
        <p:spPr>
          <a:xfrm>
            <a:off x="755650" y="4419600"/>
            <a:ext cx="798830" cy="2286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775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ENGINE </a:t>
            </a:r>
          </a:p>
        </p:txBody>
      </p:sp>
      <p:sp>
        <p:nvSpPr>
          <p:cNvPr id="298" name="Text Placeholder 297"/>
          <p:cNvSpPr>
            <a:spLocks noGrp="1"/>
          </p:cNvSpPr>
          <p:nvPr>
            <p:ph type="body" idx="10"/>
          </p:nvPr>
        </p:nvSpPr>
        <p:spPr>
          <a:xfrm>
            <a:off x="755650" y="4806950"/>
            <a:ext cx="798830" cy="2286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775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ENGINE </a:t>
            </a:r>
          </a:p>
        </p:txBody>
      </p:sp>
      <p:sp>
        <p:nvSpPr>
          <p:cNvPr id="299" name="Text Placeholder 298"/>
          <p:cNvSpPr>
            <a:spLocks noGrp="1"/>
          </p:cNvSpPr>
          <p:nvPr>
            <p:ph type="body" idx="10"/>
          </p:nvPr>
        </p:nvSpPr>
        <p:spPr>
          <a:xfrm>
            <a:off x="755650" y="5193665"/>
            <a:ext cx="798830" cy="2197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7759"/>
              </a:lnSpc>
              <a:spcAft>
                <a:spcPts val="36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TRUCK 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Text Placeholder 307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309" name="Text Placeholder 30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10" name="Text Placeholder 309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311" name="Text Placeholder 310"/>
          <p:cNvSpPr>
            <a:spLocks noGrp="1"/>
          </p:cNvSpPr>
          <p:nvPr>
            <p:ph type="body" idx="10"/>
          </p:nvPr>
        </p:nvSpPr>
        <p:spPr>
          <a:xfrm>
            <a:off x="5080" y="8255"/>
            <a:ext cx="9138920" cy="6094095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312" name="Text Placeholder 311"/>
          <p:cNvSpPr>
            <a:spLocks noGrp="1"/>
          </p:cNvSpPr>
          <p:nvPr>
            <p:ph type="body" idx="10"/>
          </p:nvPr>
        </p:nvSpPr>
        <p:spPr>
          <a:xfrm>
            <a:off x="469265" y="405130"/>
            <a:ext cx="6385560" cy="528574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315" name="Text Placeholder 314"/>
          <p:cNvSpPr>
            <a:spLocks noGrp="1"/>
          </p:cNvSpPr>
          <p:nvPr>
            <p:ph type="body" idx="10"/>
          </p:nvPr>
        </p:nvSpPr>
        <p:spPr>
          <a:xfrm>
            <a:off x="2475230" y="4761230"/>
            <a:ext cx="807720" cy="237490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775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ENGINE </a:t>
            </a:r>
          </a:p>
        </p:txBody>
      </p:sp>
      <p:sp>
        <p:nvSpPr>
          <p:cNvPr id="316" name="Text Placeholder 315"/>
          <p:cNvSpPr>
            <a:spLocks noGrp="1"/>
          </p:cNvSpPr>
          <p:nvPr>
            <p:ph type="body" idx="10"/>
          </p:nvPr>
        </p:nvSpPr>
        <p:spPr>
          <a:xfrm>
            <a:off x="5266690" y="4660265"/>
            <a:ext cx="1125220" cy="384175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126719"/>
              </a:lnSpc>
              <a:spcAft>
                <a:spcPts val="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RESPONDER </a:t>
            </a:r>
            <a:r>
              <a:t/>
            </a:r>
            <a:br/>
            <a:r>
              <a:rPr lang="en-US" sz="900" spc="-20">
                <a:solidFill>
                  <a:srgbClr val="000000"/>
                </a:solidFill>
                <a:latin typeface="Tahoma" panose="22635452340000000000" pitchFamily="2"/>
              </a:rPr>
              <a:t>REHABILITATION </a:t>
            </a:r>
          </a:p>
        </p:txBody>
      </p:sp>
      <p:sp>
        <p:nvSpPr>
          <p:cNvPr id="317" name="Text Placeholder 316"/>
          <p:cNvSpPr>
            <a:spLocks noGrp="1"/>
          </p:cNvSpPr>
          <p:nvPr>
            <p:ph type="body" idx="10"/>
          </p:nvPr>
        </p:nvSpPr>
        <p:spPr>
          <a:xfrm>
            <a:off x="2264410" y="5147945"/>
            <a:ext cx="1018540" cy="228600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411480" marR="0" indent="0" algn="l">
              <a:lnSpc>
                <a:spcPct val="7775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TRUCK </a:t>
            </a:r>
          </a:p>
        </p:txBody>
      </p:sp>
      <p:sp>
        <p:nvSpPr>
          <p:cNvPr id="318" name="Text Placeholder 317"/>
          <p:cNvSpPr>
            <a:spLocks noGrp="1"/>
          </p:cNvSpPr>
          <p:nvPr>
            <p:ph type="body" idx="10"/>
          </p:nvPr>
        </p:nvSpPr>
        <p:spPr>
          <a:xfrm>
            <a:off x="804545" y="5147945"/>
            <a:ext cx="804545" cy="228600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775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TRUCK </a:t>
            </a:r>
          </a:p>
        </p:txBody>
      </p:sp>
      <p:sp>
        <p:nvSpPr>
          <p:cNvPr id="319" name="Text Placeholder 318"/>
          <p:cNvSpPr>
            <a:spLocks noGrp="1"/>
          </p:cNvSpPr>
          <p:nvPr>
            <p:ph type="body" idx="10"/>
          </p:nvPr>
        </p:nvSpPr>
        <p:spPr>
          <a:xfrm>
            <a:off x="472440" y="405130"/>
            <a:ext cx="6382385" cy="5118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95">
                <a:solidFill>
                  <a:srgbClr val="003366"/>
                </a:solidFill>
                <a:latin typeface="Arial Unicode MS" panose="22635452340000000000" pitchFamily="2"/>
              </a:rPr>
              <a:t>Organizational Development (cont.) </a:t>
            </a:r>
          </a:p>
        </p:txBody>
      </p:sp>
      <p:sp>
        <p:nvSpPr>
          <p:cNvPr id="320" name="Text Placeholder 319"/>
          <p:cNvSpPr>
            <a:spLocks noGrp="1"/>
          </p:cNvSpPr>
          <p:nvPr>
            <p:ph type="body" idx="10"/>
          </p:nvPr>
        </p:nvSpPr>
        <p:spPr>
          <a:xfrm>
            <a:off x="658495" y="1197610"/>
            <a:ext cx="2398395" cy="1130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78719"/>
              </a:lnSpc>
              <a:spcAft>
                <a:spcPts val="0"/>
              </a:spcAft>
            </a:pPr>
            <a:r>
              <a:rPr lang="en-US" sz="900" b="1" spc="-40">
                <a:solidFill>
                  <a:srgbClr val="000000"/>
                </a:solidFill>
                <a:latin typeface="Tahoma" panose="22635452340000000000" pitchFamily="2"/>
              </a:rPr>
              <a:t>REINFORCED RESPONSE ORGANIZATION </a:t>
            </a:r>
          </a:p>
        </p:txBody>
      </p:sp>
      <p:sp>
        <p:nvSpPr>
          <p:cNvPr id="321" name="Text Placeholder 320"/>
          <p:cNvSpPr>
            <a:spLocks noGrp="1"/>
          </p:cNvSpPr>
          <p:nvPr>
            <p:ph type="body" idx="10"/>
          </p:nvPr>
        </p:nvSpPr>
        <p:spPr>
          <a:xfrm>
            <a:off x="3956050" y="1127760"/>
            <a:ext cx="1539240" cy="2254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l">
              <a:lnSpc>
                <a:spcPct val="77759"/>
              </a:lnSpc>
              <a:spcAft>
                <a:spcPts val="360"/>
              </a:spcAft>
            </a:pPr>
            <a:r>
              <a:rPr lang="en-US" sz="900" spc="-20">
                <a:solidFill>
                  <a:srgbClr val="000000"/>
                </a:solidFill>
                <a:latin typeface="Tahoma" panose="22635452340000000000" pitchFamily="2"/>
              </a:rPr>
              <a:t>INCIDENT COMMANDER </a:t>
            </a:r>
          </a:p>
        </p:txBody>
      </p:sp>
      <p:sp>
        <p:nvSpPr>
          <p:cNvPr id="322" name="Text Placeholder 321"/>
          <p:cNvSpPr>
            <a:spLocks noGrp="1"/>
          </p:cNvSpPr>
          <p:nvPr>
            <p:ph type="body" idx="10"/>
          </p:nvPr>
        </p:nvSpPr>
        <p:spPr>
          <a:xfrm>
            <a:off x="2990215" y="1828800"/>
            <a:ext cx="1539240" cy="2286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7759"/>
              </a:lnSpc>
              <a:spcAft>
                <a:spcPts val="540"/>
              </a:spcAft>
            </a:pPr>
            <a:r>
              <a:rPr lang="en-US" sz="900" spc="-10">
                <a:solidFill>
                  <a:srgbClr val="000000"/>
                </a:solidFill>
                <a:latin typeface="Tahoma" panose="22635452340000000000" pitchFamily="2"/>
              </a:rPr>
              <a:t>SAFETY OFFICER </a:t>
            </a:r>
          </a:p>
        </p:txBody>
      </p:sp>
      <p:sp>
        <p:nvSpPr>
          <p:cNvPr id="323" name="Text Placeholder 322"/>
          <p:cNvSpPr>
            <a:spLocks noGrp="1"/>
          </p:cNvSpPr>
          <p:nvPr>
            <p:ph type="body" idx="10"/>
          </p:nvPr>
        </p:nvSpPr>
        <p:spPr>
          <a:xfrm>
            <a:off x="1002665" y="4062730"/>
            <a:ext cx="399415" cy="112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77759"/>
              </a:lnSpc>
              <a:spcAft>
                <a:spcPts val="0"/>
              </a:spcAft>
            </a:pPr>
            <a:r>
              <a:rPr lang="en-US" sz="900" spc="-45">
                <a:solidFill>
                  <a:srgbClr val="000000"/>
                </a:solidFill>
                <a:latin typeface="Tahoma" panose="22635452340000000000" pitchFamily="2"/>
              </a:rPr>
              <a:t>ENGINE </a:t>
            </a:r>
          </a:p>
        </p:txBody>
      </p:sp>
      <p:sp>
        <p:nvSpPr>
          <p:cNvPr id="324" name="Text Placeholder 323"/>
          <p:cNvSpPr>
            <a:spLocks noGrp="1"/>
          </p:cNvSpPr>
          <p:nvPr>
            <p:ph type="body" idx="10"/>
          </p:nvPr>
        </p:nvSpPr>
        <p:spPr>
          <a:xfrm>
            <a:off x="2670175" y="4065905"/>
            <a:ext cx="399415" cy="1117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77759"/>
              </a:lnSpc>
              <a:spcAft>
                <a:spcPts val="0"/>
              </a:spcAft>
            </a:pPr>
            <a:r>
              <a:rPr lang="en-US" sz="900" spc="-45">
                <a:solidFill>
                  <a:srgbClr val="000000"/>
                </a:solidFill>
                <a:latin typeface="Tahoma" panose="22635452340000000000" pitchFamily="2"/>
              </a:rPr>
              <a:t>ENGINE </a:t>
            </a:r>
          </a:p>
        </p:txBody>
      </p:sp>
      <p:sp>
        <p:nvSpPr>
          <p:cNvPr id="325" name="Text Placeholder 324"/>
          <p:cNvSpPr>
            <a:spLocks noGrp="1"/>
          </p:cNvSpPr>
          <p:nvPr>
            <p:ph type="body" idx="10"/>
          </p:nvPr>
        </p:nvSpPr>
        <p:spPr>
          <a:xfrm>
            <a:off x="1002665" y="4446905"/>
            <a:ext cx="399415" cy="1117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77759"/>
              </a:lnSpc>
              <a:spcAft>
                <a:spcPts val="0"/>
              </a:spcAft>
            </a:pPr>
            <a:r>
              <a:rPr lang="en-US" sz="900" spc="-45">
                <a:solidFill>
                  <a:srgbClr val="000000"/>
                </a:solidFill>
                <a:latin typeface="Tahoma" panose="22635452340000000000" pitchFamily="2"/>
              </a:rPr>
              <a:t>ENGINE </a:t>
            </a:r>
          </a:p>
        </p:txBody>
      </p:sp>
      <p:sp>
        <p:nvSpPr>
          <p:cNvPr id="326" name="Text Placeholder 325"/>
          <p:cNvSpPr>
            <a:spLocks noGrp="1"/>
          </p:cNvSpPr>
          <p:nvPr>
            <p:ph type="body" idx="10"/>
          </p:nvPr>
        </p:nvSpPr>
        <p:spPr>
          <a:xfrm>
            <a:off x="2679065" y="4446905"/>
            <a:ext cx="399415" cy="1117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77759"/>
              </a:lnSpc>
              <a:spcAft>
                <a:spcPts val="0"/>
              </a:spcAft>
            </a:pPr>
            <a:r>
              <a:rPr lang="en-US" sz="900" spc="-45">
                <a:solidFill>
                  <a:srgbClr val="000000"/>
                </a:solidFill>
                <a:latin typeface="Tahoma" panose="22635452340000000000" pitchFamily="2"/>
              </a:rPr>
              <a:t>ENGINE </a:t>
            </a:r>
          </a:p>
        </p:txBody>
      </p:sp>
      <p:sp>
        <p:nvSpPr>
          <p:cNvPr id="327" name="Text Placeholder 326"/>
          <p:cNvSpPr>
            <a:spLocks noGrp="1"/>
          </p:cNvSpPr>
          <p:nvPr>
            <p:ph type="body" idx="10"/>
          </p:nvPr>
        </p:nvSpPr>
        <p:spPr>
          <a:xfrm>
            <a:off x="597535" y="3526790"/>
            <a:ext cx="1539240" cy="2286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7759"/>
              </a:lnSpc>
              <a:spcAft>
                <a:spcPts val="540"/>
              </a:spcAft>
            </a:pPr>
            <a:r>
              <a:rPr lang="en-US" sz="900" spc="-20">
                <a:solidFill>
                  <a:srgbClr val="000000"/>
                </a:solidFill>
                <a:latin typeface="Tahoma" panose="22635452340000000000" pitchFamily="2"/>
              </a:rPr>
              <a:t>DIVISION or GROUP </a:t>
            </a:r>
          </a:p>
        </p:txBody>
      </p:sp>
      <p:sp>
        <p:nvSpPr>
          <p:cNvPr id="328" name="Text Placeholder 327"/>
          <p:cNvSpPr>
            <a:spLocks noGrp="1"/>
          </p:cNvSpPr>
          <p:nvPr>
            <p:ph type="body" idx="10"/>
          </p:nvPr>
        </p:nvSpPr>
        <p:spPr>
          <a:xfrm>
            <a:off x="2231390" y="3526790"/>
            <a:ext cx="1539240" cy="228600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7759"/>
              </a:lnSpc>
              <a:spcAft>
                <a:spcPts val="540"/>
              </a:spcAft>
            </a:pPr>
            <a:r>
              <a:rPr lang="en-US" sz="900" spc="-10">
                <a:solidFill>
                  <a:srgbClr val="000000"/>
                </a:solidFill>
                <a:latin typeface="Tahoma" panose="22635452340000000000" pitchFamily="2"/>
              </a:rPr>
              <a:t>DIVISION or GROUP </a:t>
            </a:r>
          </a:p>
        </p:txBody>
      </p:sp>
      <p:sp>
        <p:nvSpPr>
          <p:cNvPr id="329" name="Text Placeholder 328"/>
          <p:cNvSpPr>
            <a:spLocks noGrp="1"/>
          </p:cNvSpPr>
          <p:nvPr>
            <p:ph type="body" idx="10"/>
          </p:nvPr>
        </p:nvSpPr>
        <p:spPr>
          <a:xfrm>
            <a:off x="4044950" y="3755390"/>
            <a:ext cx="798195" cy="462915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129599"/>
              </a:lnSpc>
              <a:spcAft>
                <a:spcPts val="18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RESOURCES </a:t>
            </a:r>
            <a:r>
              <a:t/>
            </a:r>
            <a:br/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UNIT </a:t>
            </a:r>
          </a:p>
        </p:txBody>
      </p:sp>
      <p:sp>
        <p:nvSpPr>
          <p:cNvPr id="330" name="Text Placeholder 329"/>
          <p:cNvSpPr>
            <a:spLocks noGrp="1"/>
          </p:cNvSpPr>
          <p:nvPr>
            <p:ph type="body" idx="10"/>
          </p:nvPr>
        </p:nvSpPr>
        <p:spPr>
          <a:xfrm>
            <a:off x="804545" y="4761230"/>
            <a:ext cx="804545" cy="237490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775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ENGINE </a:t>
            </a:r>
          </a:p>
        </p:txBody>
      </p:sp>
      <p:sp>
        <p:nvSpPr>
          <p:cNvPr id="331" name="Text Placeholder 330"/>
          <p:cNvSpPr>
            <a:spLocks noGrp="1"/>
          </p:cNvSpPr>
          <p:nvPr>
            <p:ph type="body" idx="10"/>
          </p:nvPr>
        </p:nvSpPr>
        <p:spPr>
          <a:xfrm>
            <a:off x="2475230" y="5525770"/>
            <a:ext cx="807720" cy="238125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r">
              <a:lnSpc>
                <a:spcPct val="7775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AMBULANCE 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Text Placeholder 341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343" name="Text Placeholder 342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44" name="Text Placeholder 343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345" name="Text Placeholder 344"/>
          <p:cNvSpPr>
            <a:spLocks noGrp="1"/>
          </p:cNvSpPr>
          <p:nvPr>
            <p:ph type="body" idx="10"/>
          </p:nvPr>
        </p:nvSpPr>
        <p:spPr>
          <a:xfrm>
            <a:off x="5080" y="8255"/>
            <a:ext cx="9138920" cy="683133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346" name="Text Placeholder 345"/>
          <p:cNvSpPr>
            <a:spLocks noGrp="1"/>
          </p:cNvSpPr>
          <p:nvPr>
            <p:ph type="body" idx="10"/>
          </p:nvPr>
        </p:nvSpPr>
        <p:spPr>
          <a:xfrm>
            <a:off x="469265" y="405130"/>
            <a:ext cx="6385560" cy="480695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349" name="Text Placeholder 348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350" name="Text Placeholder 349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298069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351" name="Text Placeholder 35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646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2-24 </a:t>
            </a:r>
          </a:p>
        </p:txBody>
      </p:sp>
      <p:sp>
        <p:nvSpPr>
          <p:cNvPr id="352" name="Text Placeholder 351"/>
          <p:cNvSpPr>
            <a:spLocks noGrp="1"/>
          </p:cNvSpPr>
          <p:nvPr>
            <p:ph type="body" idx="10"/>
          </p:nvPr>
        </p:nvSpPr>
        <p:spPr>
          <a:xfrm>
            <a:off x="472440" y="405130"/>
            <a:ext cx="6382385" cy="5118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95">
                <a:solidFill>
                  <a:srgbClr val="003366"/>
                </a:solidFill>
                <a:latin typeface="Arial Unicode MS" panose="22635452340000000000" pitchFamily="2"/>
              </a:rPr>
              <a:t>Organizational Development (cont.) </a:t>
            </a:r>
          </a:p>
        </p:txBody>
      </p:sp>
      <p:sp>
        <p:nvSpPr>
          <p:cNvPr id="353" name="Text Placeholder 352"/>
          <p:cNvSpPr>
            <a:spLocks noGrp="1"/>
          </p:cNvSpPr>
          <p:nvPr>
            <p:ph type="body" idx="10"/>
          </p:nvPr>
        </p:nvSpPr>
        <p:spPr>
          <a:xfrm>
            <a:off x="905510" y="1429385"/>
            <a:ext cx="2672715" cy="1250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2159"/>
              </a:lnSpc>
              <a:spcAft>
                <a:spcPts val="0"/>
              </a:spcAft>
            </a:pPr>
            <a:r>
              <a:rPr lang="en-US" sz="850" b="1" spc="-30">
                <a:solidFill>
                  <a:srgbClr val="000000"/>
                </a:solidFill>
                <a:latin typeface="Tahoma" panose="22635452340000000000" pitchFamily="2"/>
              </a:rPr>
              <a:t>REINFORCED RESPONSE ORGANIZATION (cont.) </a:t>
            </a:r>
          </a:p>
        </p:txBody>
      </p:sp>
      <p:sp>
        <p:nvSpPr>
          <p:cNvPr id="354" name="Text Placeholder 353"/>
          <p:cNvSpPr>
            <a:spLocks noGrp="1"/>
          </p:cNvSpPr>
          <p:nvPr>
            <p:ph type="body" idx="10"/>
          </p:nvPr>
        </p:nvSpPr>
        <p:spPr>
          <a:xfrm>
            <a:off x="3989705" y="1365250"/>
            <a:ext cx="1444625" cy="2133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l">
              <a:lnSpc>
                <a:spcPct val="76799"/>
              </a:lnSpc>
              <a:spcAft>
                <a:spcPts val="360"/>
              </a:spcAft>
            </a:pPr>
            <a:r>
              <a:rPr lang="en-US" sz="850" spc="-20">
                <a:solidFill>
                  <a:srgbClr val="000000"/>
                </a:solidFill>
                <a:latin typeface="Tahoma" panose="22635452340000000000" pitchFamily="2"/>
              </a:rPr>
              <a:t>INCIDENT COMMANDER </a:t>
            </a:r>
          </a:p>
        </p:txBody>
      </p:sp>
      <p:sp>
        <p:nvSpPr>
          <p:cNvPr id="355" name="Text Placeholder 354"/>
          <p:cNvSpPr>
            <a:spLocks noGrp="1"/>
          </p:cNvSpPr>
          <p:nvPr>
            <p:ph type="body" idx="10"/>
          </p:nvPr>
        </p:nvSpPr>
        <p:spPr>
          <a:xfrm>
            <a:off x="3078480" y="2023745"/>
            <a:ext cx="1444625" cy="2165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6799"/>
              </a:lnSpc>
              <a:spcAft>
                <a:spcPts val="360"/>
              </a:spcAft>
            </a:pPr>
            <a:r>
              <a:rPr lang="en-US" sz="850" spc="-20">
                <a:solidFill>
                  <a:srgbClr val="000000"/>
                </a:solidFill>
                <a:latin typeface="Tahoma" panose="22635452340000000000" pitchFamily="2"/>
              </a:rPr>
              <a:t>SAFETY OFFICER </a:t>
            </a:r>
          </a:p>
        </p:txBody>
      </p:sp>
      <p:sp>
        <p:nvSpPr>
          <p:cNvPr id="356" name="Text Placeholder 355"/>
          <p:cNvSpPr>
            <a:spLocks noGrp="1"/>
          </p:cNvSpPr>
          <p:nvPr>
            <p:ph type="body" idx="10"/>
          </p:nvPr>
        </p:nvSpPr>
        <p:spPr>
          <a:xfrm>
            <a:off x="1466215" y="3020695"/>
            <a:ext cx="1450975" cy="222250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6799"/>
              </a:lnSpc>
              <a:spcAft>
                <a:spcPts val="540"/>
              </a:spcAft>
            </a:pPr>
            <a:r>
              <a:rPr lang="en-US" sz="850" spc="-20">
                <a:solidFill>
                  <a:srgbClr val="000000"/>
                </a:solidFill>
                <a:latin typeface="Tahoma" panose="22635452340000000000" pitchFamily="2"/>
              </a:rPr>
              <a:t>OPERATIONS SECTION </a:t>
            </a:r>
          </a:p>
        </p:txBody>
      </p:sp>
      <p:sp>
        <p:nvSpPr>
          <p:cNvPr id="357" name="Text Placeholder 356"/>
          <p:cNvSpPr>
            <a:spLocks noGrp="1"/>
          </p:cNvSpPr>
          <p:nvPr>
            <p:ph type="body" idx="10"/>
          </p:nvPr>
        </p:nvSpPr>
        <p:spPr>
          <a:xfrm>
            <a:off x="911225" y="3615055"/>
            <a:ext cx="1450975" cy="222250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6799"/>
              </a:lnSpc>
              <a:spcAft>
                <a:spcPts val="540"/>
              </a:spcAft>
            </a:pPr>
            <a:r>
              <a:rPr lang="en-US" sz="850" spc="0">
                <a:solidFill>
                  <a:srgbClr val="000000"/>
                </a:solidFill>
                <a:latin typeface="Tahoma" panose="22635452340000000000" pitchFamily="2"/>
              </a:rPr>
              <a:t>DIVISION </a:t>
            </a:r>
          </a:p>
        </p:txBody>
      </p:sp>
      <p:sp>
        <p:nvSpPr>
          <p:cNvPr id="358" name="Text Placeholder 357"/>
          <p:cNvSpPr>
            <a:spLocks noGrp="1"/>
          </p:cNvSpPr>
          <p:nvPr>
            <p:ph type="body" idx="10"/>
          </p:nvPr>
        </p:nvSpPr>
        <p:spPr>
          <a:xfrm>
            <a:off x="911225" y="4102735"/>
            <a:ext cx="1450975" cy="213360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5839"/>
              </a:lnSpc>
              <a:spcAft>
                <a:spcPts val="360"/>
              </a:spcAft>
            </a:pPr>
            <a:r>
              <a:rPr lang="en-US" sz="850" spc="0">
                <a:solidFill>
                  <a:srgbClr val="000000"/>
                </a:solidFill>
                <a:latin typeface="Tahoma" panose="22635452340000000000" pitchFamily="2"/>
              </a:rPr>
              <a:t>GROUP </a:t>
            </a:r>
          </a:p>
        </p:txBody>
      </p:sp>
      <p:sp>
        <p:nvSpPr>
          <p:cNvPr id="359" name="Text Placeholder 358"/>
          <p:cNvSpPr>
            <a:spLocks noGrp="1"/>
          </p:cNvSpPr>
          <p:nvPr>
            <p:ph type="body" idx="10"/>
          </p:nvPr>
        </p:nvSpPr>
        <p:spPr>
          <a:xfrm>
            <a:off x="4072255" y="3831590"/>
            <a:ext cx="749935" cy="438785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127679"/>
              </a:lnSpc>
              <a:spcAft>
                <a:spcPts val="360"/>
              </a:spcAft>
            </a:pPr>
            <a:r>
              <a:rPr lang="en-US" sz="850" spc="0">
                <a:solidFill>
                  <a:srgbClr val="000000"/>
                </a:solidFill>
                <a:latin typeface="Tahoma" panose="22635452340000000000" pitchFamily="2"/>
              </a:rPr>
              <a:t>RESOURCES </a:t>
            </a:r>
            <a:r>
              <a:t/>
            </a:r>
            <a:br/>
            <a:r>
              <a:rPr lang="en-US" sz="850" spc="0">
                <a:solidFill>
                  <a:srgbClr val="000000"/>
                </a:solidFill>
                <a:latin typeface="Tahoma" panose="22635452340000000000" pitchFamily="2"/>
              </a:rPr>
              <a:t>UNIT </a:t>
            </a:r>
          </a:p>
        </p:txBody>
      </p:sp>
      <p:sp>
        <p:nvSpPr>
          <p:cNvPr id="360" name="Text Placeholder 359"/>
          <p:cNvSpPr>
            <a:spLocks noGrp="1"/>
          </p:cNvSpPr>
          <p:nvPr>
            <p:ph type="body" idx="10"/>
          </p:nvPr>
        </p:nvSpPr>
        <p:spPr>
          <a:xfrm>
            <a:off x="911225" y="4580890"/>
            <a:ext cx="1450975" cy="213360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6799"/>
              </a:lnSpc>
              <a:spcAft>
                <a:spcPts val="360"/>
              </a:spcAft>
            </a:pPr>
            <a:r>
              <a:rPr lang="en-US" sz="850" spc="0">
                <a:solidFill>
                  <a:srgbClr val="000000"/>
                </a:solidFill>
                <a:latin typeface="Tahoma" panose="22635452340000000000" pitchFamily="2"/>
              </a:rPr>
              <a:t>GROUP </a:t>
            </a:r>
          </a:p>
        </p:txBody>
      </p:sp>
      <p:sp>
        <p:nvSpPr>
          <p:cNvPr id="361" name="Text Placeholder 360"/>
          <p:cNvSpPr>
            <a:spLocks noGrp="1"/>
          </p:cNvSpPr>
          <p:nvPr>
            <p:ph type="body" idx="10"/>
          </p:nvPr>
        </p:nvSpPr>
        <p:spPr>
          <a:xfrm>
            <a:off x="5218430" y="4681855"/>
            <a:ext cx="1057275" cy="362585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127679"/>
              </a:lnSpc>
              <a:spcAft>
                <a:spcPts val="0"/>
              </a:spcAft>
            </a:pPr>
            <a:r>
              <a:rPr lang="en-US" sz="850" spc="0">
                <a:solidFill>
                  <a:srgbClr val="000000"/>
                </a:solidFill>
                <a:latin typeface="Tahoma" panose="22635452340000000000" pitchFamily="2"/>
              </a:rPr>
              <a:t>RESPONDER </a:t>
            </a:r>
            <a:r>
              <a:t/>
            </a:r>
            <a:br/>
            <a:r>
              <a:rPr lang="en-US" sz="850" spc="-20">
                <a:solidFill>
                  <a:srgbClr val="000000"/>
                </a:solidFill>
                <a:latin typeface="Tahoma" panose="22635452340000000000" pitchFamily="2"/>
              </a:rPr>
              <a:t>REHABILITATION </a:t>
            </a:r>
          </a:p>
        </p:txBody>
      </p:sp>
      <p:sp>
        <p:nvSpPr>
          <p:cNvPr id="362" name="Text Placeholder 361"/>
          <p:cNvSpPr>
            <a:spLocks noGrp="1"/>
          </p:cNvSpPr>
          <p:nvPr>
            <p:ph type="body" idx="10"/>
          </p:nvPr>
        </p:nvSpPr>
        <p:spPr>
          <a:xfrm>
            <a:off x="911225" y="5059680"/>
            <a:ext cx="1450975" cy="222250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7759"/>
              </a:lnSpc>
              <a:spcAft>
                <a:spcPts val="540"/>
              </a:spcAft>
            </a:pPr>
            <a:r>
              <a:rPr lang="en-US" sz="850" spc="0">
                <a:solidFill>
                  <a:srgbClr val="000000"/>
                </a:solidFill>
                <a:latin typeface="Tahoma" panose="22635452340000000000" pitchFamily="2"/>
              </a:rPr>
              <a:t>GROUP 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Text Placeholder 368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370" name="Text Placeholder 36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71" name="Text Placeholder 370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372" name="Text Placeholder 371"/>
          <p:cNvSpPr>
            <a:spLocks noGrp="1"/>
          </p:cNvSpPr>
          <p:nvPr>
            <p:ph type="body" idx="10"/>
          </p:nvPr>
        </p:nvSpPr>
        <p:spPr>
          <a:xfrm>
            <a:off x="24130" y="27305"/>
            <a:ext cx="9119870" cy="6075045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375" name="Text Placeholder 374"/>
          <p:cNvSpPr>
            <a:spLocks noGrp="1"/>
          </p:cNvSpPr>
          <p:nvPr>
            <p:ph type="body" idx="10"/>
          </p:nvPr>
        </p:nvSpPr>
        <p:spPr>
          <a:xfrm>
            <a:off x="3986530" y="1219200"/>
            <a:ext cx="1508760" cy="22225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l">
              <a:lnSpc>
                <a:spcPct val="74879"/>
              </a:lnSpc>
              <a:spcAft>
                <a:spcPts val="540"/>
              </a:spcAft>
            </a:pPr>
            <a:r>
              <a:rPr lang="en-US" sz="900" spc="-30">
                <a:solidFill>
                  <a:srgbClr val="000000"/>
                </a:solidFill>
                <a:latin typeface="Tahoma" panose="22635452340000000000" pitchFamily="2"/>
              </a:rPr>
              <a:t>INCIDENT COMMANDER </a:t>
            </a:r>
          </a:p>
        </p:txBody>
      </p:sp>
      <p:sp>
        <p:nvSpPr>
          <p:cNvPr id="376" name="Text Placeholder 375"/>
          <p:cNvSpPr>
            <a:spLocks noGrp="1"/>
          </p:cNvSpPr>
          <p:nvPr>
            <p:ph type="body" idx="10"/>
          </p:nvPr>
        </p:nvSpPr>
        <p:spPr>
          <a:xfrm>
            <a:off x="902335" y="1298575"/>
            <a:ext cx="2499360" cy="1111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76799"/>
              </a:lnSpc>
              <a:spcAft>
                <a:spcPts val="0"/>
              </a:spcAft>
            </a:pPr>
            <a:r>
              <a:rPr lang="en-US" sz="900" b="1" spc="-45">
                <a:solidFill>
                  <a:srgbClr val="000000"/>
                </a:solidFill>
                <a:latin typeface="Tahoma" panose="22635452340000000000" pitchFamily="2"/>
              </a:rPr>
              <a:t>MULTI-BRANCH RESPONSE ORGANIZATION </a:t>
            </a:r>
          </a:p>
        </p:txBody>
      </p:sp>
      <p:sp>
        <p:nvSpPr>
          <p:cNvPr id="377" name="Text Placeholder 376"/>
          <p:cNvSpPr>
            <a:spLocks noGrp="1"/>
          </p:cNvSpPr>
          <p:nvPr>
            <p:ph type="body" idx="10"/>
          </p:nvPr>
        </p:nvSpPr>
        <p:spPr>
          <a:xfrm>
            <a:off x="472440" y="405130"/>
            <a:ext cx="6382385" cy="5118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95">
                <a:solidFill>
                  <a:srgbClr val="003366"/>
                </a:solidFill>
                <a:latin typeface="Arial Unicode MS" panose="22635452340000000000" pitchFamily="2"/>
              </a:rPr>
              <a:t>Organizational Development (cont.) </a:t>
            </a:r>
          </a:p>
        </p:txBody>
      </p:sp>
      <p:sp>
        <p:nvSpPr>
          <p:cNvPr id="378" name="Text Placeholder 377"/>
          <p:cNvSpPr>
            <a:spLocks noGrp="1"/>
          </p:cNvSpPr>
          <p:nvPr>
            <p:ph type="body" idx="10"/>
          </p:nvPr>
        </p:nvSpPr>
        <p:spPr>
          <a:xfrm>
            <a:off x="792480" y="3020695"/>
            <a:ext cx="1182370" cy="2165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" rIns="0" bIns="0" anchor="t"/>
          <a:lstStyle/>
          <a:p>
            <a:pPr marL="0" marR="0" indent="0" algn="ctr">
              <a:lnSpc>
                <a:spcPct val="95999"/>
              </a:lnSpc>
              <a:spcAft>
                <a:spcPts val="360"/>
              </a:spcAft>
            </a:pPr>
            <a:r>
              <a:rPr lang="en-US" sz="900" spc="-30">
                <a:solidFill>
                  <a:srgbClr val="000000"/>
                </a:solidFill>
                <a:latin typeface="Tahoma" panose="22635452340000000000" pitchFamily="2"/>
              </a:rPr>
              <a:t>STAGING AREA(S) </a:t>
            </a:r>
          </a:p>
        </p:txBody>
      </p:sp>
      <p:sp>
        <p:nvSpPr>
          <p:cNvPr id="379" name="Text Placeholder 378"/>
          <p:cNvSpPr>
            <a:spLocks noGrp="1"/>
          </p:cNvSpPr>
          <p:nvPr>
            <p:ph type="body" idx="10"/>
          </p:nvPr>
        </p:nvSpPr>
        <p:spPr>
          <a:xfrm>
            <a:off x="688975" y="3572510"/>
            <a:ext cx="1511935" cy="2254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487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BRANCH </a:t>
            </a:r>
          </a:p>
        </p:txBody>
      </p:sp>
      <p:sp>
        <p:nvSpPr>
          <p:cNvPr id="380" name="Text Placeholder 379"/>
          <p:cNvSpPr>
            <a:spLocks noGrp="1"/>
          </p:cNvSpPr>
          <p:nvPr>
            <p:ph type="body" idx="10"/>
          </p:nvPr>
        </p:nvSpPr>
        <p:spPr>
          <a:xfrm>
            <a:off x="2294890" y="3572510"/>
            <a:ext cx="1508760" cy="225425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487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BRANCH </a:t>
            </a:r>
          </a:p>
        </p:txBody>
      </p:sp>
      <p:sp>
        <p:nvSpPr>
          <p:cNvPr id="381" name="Text Placeholder 380"/>
          <p:cNvSpPr>
            <a:spLocks noGrp="1"/>
          </p:cNvSpPr>
          <p:nvPr>
            <p:ph type="body" idx="10"/>
          </p:nvPr>
        </p:nvSpPr>
        <p:spPr>
          <a:xfrm>
            <a:off x="6489065" y="3788410"/>
            <a:ext cx="786765" cy="4146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95999"/>
              </a:lnSpc>
              <a:spcAft>
                <a:spcPts val="72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AIR </a:t>
            </a:r>
            <a:r>
              <a:t/>
            </a:r>
            <a:br/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RESUPPLY </a:t>
            </a:r>
          </a:p>
        </p:txBody>
      </p:sp>
      <p:sp>
        <p:nvSpPr>
          <p:cNvPr id="382" name="Text Placeholder 381"/>
          <p:cNvSpPr>
            <a:spLocks noGrp="1"/>
          </p:cNvSpPr>
          <p:nvPr>
            <p:ph type="body" idx="10"/>
          </p:nvPr>
        </p:nvSpPr>
        <p:spPr>
          <a:xfrm>
            <a:off x="5142230" y="3962400"/>
            <a:ext cx="941705" cy="22225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l">
              <a:lnSpc>
                <a:spcPct val="76799"/>
              </a:lnSpc>
              <a:spcAft>
                <a:spcPts val="36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MEDICAL UNIT </a:t>
            </a:r>
          </a:p>
        </p:txBody>
      </p:sp>
      <p:sp>
        <p:nvSpPr>
          <p:cNvPr id="383" name="Text Placeholder 382"/>
          <p:cNvSpPr>
            <a:spLocks noGrp="1"/>
          </p:cNvSpPr>
          <p:nvPr>
            <p:ph type="body" idx="10"/>
          </p:nvPr>
        </p:nvSpPr>
        <p:spPr>
          <a:xfrm>
            <a:off x="2536190" y="4038600"/>
            <a:ext cx="786130" cy="2165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4879"/>
              </a:lnSpc>
              <a:spcAft>
                <a:spcPts val="36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DIVISION </a:t>
            </a:r>
          </a:p>
        </p:txBody>
      </p:sp>
      <p:sp>
        <p:nvSpPr>
          <p:cNvPr id="384" name="Text Placeholder 383"/>
          <p:cNvSpPr>
            <a:spLocks noGrp="1"/>
          </p:cNvSpPr>
          <p:nvPr>
            <p:ph type="body" idx="10"/>
          </p:nvPr>
        </p:nvSpPr>
        <p:spPr>
          <a:xfrm>
            <a:off x="895985" y="4038600"/>
            <a:ext cx="786765" cy="2165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4879"/>
              </a:lnSpc>
              <a:spcAft>
                <a:spcPts val="36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DIVISION </a:t>
            </a:r>
          </a:p>
        </p:txBody>
      </p:sp>
      <p:sp>
        <p:nvSpPr>
          <p:cNvPr id="385" name="Text Placeholder 384"/>
          <p:cNvSpPr>
            <a:spLocks noGrp="1"/>
          </p:cNvSpPr>
          <p:nvPr>
            <p:ph type="body" idx="10"/>
          </p:nvPr>
        </p:nvSpPr>
        <p:spPr>
          <a:xfrm>
            <a:off x="4072255" y="3797935"/>
            <a:ext cx="786130" cy="457200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124799"/>
              </a:lnSpc>
              <a:spcAft>
                <a:spcPts val="36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RESOURCES </a:t>
            </a:r>
            <a:r>
              <a:t/>
            </a:r>
            <a:br/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UNIT </a:t>
            </a:r>
          </a:p>
        </p:txBody>
      </p:sp>
      <p:sp>
        <p:nvSpPr>
          <p:cNvPr id="386" name="Text Placeholder 385"/>
          <p:cNvSpPr>
            <a:spLocks noGrp="1"/>
          </p:cNvSpPr>
          <p:nvPr>
            <p:ph type="body" idx="10"/>
          </p:nvPr>
        </p:nvSpPr>
        <p:spPr>
          <a:xfrm>
            <a:off x="5142230" y="5184775"/>
            <a:ext cx="786130" cy="2254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7759"/>
              </a:lnSpc>
              <a:spcAft>
                <a:spcPts val="36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FOOD UNIT </a:t>
            </a:r>
          </a:p>
        </p:txBody>
      </p:sp>
      <p:sp>
        <p:nvSpPr>
          <p:cNvPr id="387" name="Text Placeholder 386"/>
          <p:cNvSpPr>
            <a:spLocks noGrp="1"/>
          </p:cNvSpPr>
          <p:nvPr>
            <p:ph type="body" idx="10"/>
          </p:nvPr>
        </p:nvSpPr>
        <p:spPr>
          <a:xfrm>
            <a:off x="3035935" y="1624330"/>
            <a:ext cx="1511935" cy="22288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4879"/>
              </a:lnSpc>
              <a:spcAft>
                <a:spcPts val="540"/>
              </a:spcAft>
            </a:pPr>
            <a:r>
              <a:rPr lang="en-US" sz="900" spc="-20">
                <a:solidFill>
                  <a:srgbClr val="000000"/>
                </a:solidFill>
                <a:latin typeface="Tahoma" panose="22635452340000000000" pitchFamily="2"/>
              </a:rPr>
              <a:t>SAFETY OFFICER </a:t>
            </a:r>
          </a:p>
        </p:txBody>
      </p:sp>
      <p:sp>
        <p:nvSpPr>
          <p:cNvPr id="388" name="Text Placeholder 387"/>
          <p:cNvSpPr>
            <a:spLocks noGrp="1"/>
          </p:cNvSpPr>
          <p:nvPr>
            <p:ph type="body" idx="10"/>
          </p:nvPr>
        </p:nvSpPr>
        <p:spPr>
          <a:xfrm>
            <a:off x="2286000" y="2124710"/>
            <a:ext cx="1673225" cy="2159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l">
              <a:lnSpc>
                <a:spcPct val="74879"/>
              </a:lnSpc>
              <a:spcAft>
                <a:spcPts val="360"/>
              </a:spcAft>
            </a:pPr>
            <a:r>
              <a:rPr lang="en-US" sz="900" spc="-20">
                <a:solidFill>
                  <a:srgbClr val="000000"/>
                </a:solidFill>
                <a:latin typeface="Tahoma" panose="22635452340000000000" pitchFamily="2"/>
              </a:rPr>
              <a:t>ASSISTANT SAFETY OFFICER </a:t>
            </a:r>
          </a:p>
        </p:txBody>
      </p:sp>
      <p:sp>
        <p:nvSpPr>
          <p:cNvPr id="389" name="Text Placeholder 388"/>
          <p:cNvSpPr>
            <a:spLocks noGrp="1"/>
          </p:cNvSpPr>
          <p:nvPr>
            <p:ph type="body" idx="10"/>
          </p:nvPr>
        </p:nvSpPr>
        <p:spPr>
          <a:xfrm>
            <a:off x="4980305" y="1606550"/>
            <a:ext cx="1871345" cy="2495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68580" rIns="0" bIns="0" anchor="t"/>
          <a:lstStyle/>
          <a:p>
            <a:pPr marL="0" marR="0" indent="0" algn="l">
              <a:lnSpc>
                <a:spcPct val="77759"/>
              </a:lnSpc>
              <a:spcAft>
                <a:spcPts val="540"/>
              </a:spcAft>
            </a:pPr>
            <a:r>
              <a:rPr lang="en-US" sz="900" spc="-20">
                <a:solidFill>
                  <a:srgbClr val="000000"/>
                </a:solidFill>
                <a:latin typeface="Tahoma" panose="22635452340000000000" pitchFamily="2"/>
              </a:rPr>
              <a:t>PUBLIC INFORMATION OFFICER </a:t>
            </a:r>
          </a:p>
        </p:txBody>
      </p:sp>
      <p:sp>
        <p:nvSpPr>
          <p:cNvPr id="390" name="Text Placeholder 389"/>
          <p:cNvSpPr>
            <a:spLocks noGrp="1"/>
          </p:cNvSpPr>
          <p:nvPr>
            <p:ph type="body" idx="10"/>
          </p:nvPr>
        </p:nvSpPr>
        <p:spPr>
          <a:xfrm>
            <a:off x="792480" y="2590800"/>
            <a:ext cx="1511935" cy="2133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4879"/>
              </a:lnSpc>
              <a:spcAft>
                <a:spcPts val="360"/>
              </a:spcAft>
            </a:pPr>
            <a:r>
              <a:rPr lang="en-US" sz="900" spc="-30">
                <a:solidFill>
                  <a:srgbClr val="000000"/>
                </a:solidFill>
                <a:latin typeface="Tahoma" panose="22635452340000000000" pitchFamily="2"/>
              </a:rPr>
              <a:t>OPERATIONS SECTION </a:t>
            </a:r>
          </a:p>
        </p:txBody>
      </p:sp>
      <p:sp>
        <p:nvSpPr>
          <p:cNvPr id="391" name="Text Placeholder 390"/>
          <p:cNvSpPr>
            <a:spLocks noGrp="1"/>
          </p:cNvSpPr>
          <p:nvPr>
            <p:ph type="body" idx="10"/>
          </p:nvPr>
        </p:nvSpPr>
        <p:spPr>
          <a:xfrm>
            <a:off x="2926080" y="2590800"/>
            <a:ext cx="1508760" cy="2133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4879"/>
              </a:lnSpc>
              <a:spcAft>
                <a:spcPts val="360"/>
              </a:spcAft>
            </a:pPr>
            <a:r>
              <a:rPr lang="en-US" sz="900" spc="-30">
                <a:solidFill>
                  <a:srgbClr val="000000"/>
                </a:solidFill>
                <a:latin typeface="Tahoma" panose="22635452340000000000" pitchFamily="2"/>
              </a:rPr>
              <a:t>PLANNING SECTION </a:t>
            </a:r>
          </a:p>
        </p:txBody>
      </p:sp>
      <p:sp>
        <p:nvSpPr>
          <p:cNvPr id="392" name="Text Placeholder 391"/>
          <p:cNvSpPr>
            <a:spLocks noGrp="1"/>
          </p:cNvSpPr>
          <p:nvPr>
            <p:ph type="body" idx="10"/>
          </p:nvPr>
        </p:nvSpPr>
        <p:spPr>
          <a:xfrm>
            <a:off x="5066030" y="2590800"/>
            <a:ext cx="1508760" cy="2133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4879"/>
              </a:lnSpc>
              <a:spcAft>
                <a:spcPts val="360"/>
              </a:spcAft>
            </a:pPr>
            <a:r>
              <a:rPr lang="en-US" sz="900" spc="-30">
                <a:solidFill>
                  <a:srgbClr val="000000"/>
                </a:solidFill>
                <a:latin typeface="Tahoma" panose="22635452340000000000" pitchFamily="2"/>
              </a:rPr>
              <a:t>LOGISTICS SECTION </a:t>
            </a:r>
          </a:p>
        </p:txBody>
      </p:sp>
      <p:sp>
        <p:nvSpPr>
          <p:cNvPr id="393" name="Text Placeholder 392"/>
          <p:cNvSpPr>
            <a:spLocks noGrp="1"/>
          </p:cNvSpPr>
          <p:nvPr>
            <p:ph type="body" idx="10"/>
          </p:nvPr>
        </p:nvSpPr>
        <p:spPr>
          <a:xfrm>
            <a:off x="895985" y="4410710"/>
            <a:ext cx="786765" cy="22225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487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DIVISION </a:t>
            </a:r>
          </a:p>
        </p:txBody>
      </p:sp>
      <p:sp>
        <p:nvSpPr>
          <p:cNvPr id="394" name="Text Placeholder 393"/>
          <p:cNvSpPr>
            <a:spLocks noGrp="1"/>
          </p:cNvSpPr>
          <p:nvPr>
            <p:ph type="body" idx="10"/>
          </p:nvPr>
        </p:nvSpPr>
        <p:spPr>
          <a:xfrm>
            <a:off x="895985" y="4788535"/>
            <a:ext cx="786765" cy="2254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679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GROUP </a:t>
            </a:r>
          </a:p>
        </p:txBody>
      </p:sp>
      <p:sp>
        <p:nvSpPr>
          <p:cNvPr id="395" name="Text Placeholder 394"/>
          <p:cNvSpPr>
            <a:spLocks noGrp="1"/>
          </p:cNvSpPr>
          <p:nvPr>
            <p:ph type="body" idx="10"/>
          </p:nvPr>
        </p:nvSpPr>
        <p:spPr>
          <a:xfrm>
            <a:off x="2536190" y="4410710"/>
            <a:ext cx="786130" cy="22225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487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GROUP </a:t>
            </a:r>
          </a:p>
        </p:txBody>
      </p:sp>
      <p:sp>
        <p:nvSpPr>
          <p:cNvPr id="396" name="Text Placeholder 395"/>
          <p:cNvSpPr>
            <a:spLocks noGrp="1"/>
          </p:cNvSpPr>
          <p:nvPr>
            <p:ph type="body" idx="10"/>
          </p:nvPr>
        </p:nvSpPr>
        <p:spPr>
          <a:xfrm>
            <a:off x="2536190" y="4788535"/>
            <a:ext cx="786130" cy="2254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679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GROUP </a:t>
            </a:r>
          </a:p>
        </p:txBody>
      </p:sp>
      <p:sp>
        <p:nvSpPr>
          <p:cNvPr id="397" name="Text Placeholder 396"/>
          <p:cNvSpPr>
            <a:spLocks noGrp="1"/>
          </p:cNvSpPr>
          <p:nvPr>
            <p:ph type="body" idx="10"/>
          </p:nvPr>
        </p:nvSpPr>
        <p:spPr>
          <a:xfrm>
            <a:off x="4062730" y="4401185"/>
            <a:ext cx="805180" cy="414655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22860" rIns="0" bIns="0" anchor="t"/>
          <a:lstStyle/>
          <a:p>
            <a:pPr marL="0" marR="0" indent="0" algn="ctr">
              <a:lnSpc>
                <a:spcPct val="126719"/>
              </a:lnSpc>
              <a:spcAft>
                <a:spcPts val="18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SITUATION </a:t>
            </a:r>
            <a:r>
              <a:t/>
            </a:r>
            <a:br/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UNIT </a:t>
            </a:r>
          </a:p>
        </p:txBody>
      </p:sp>
      <p:sp>
        <p:nvSpPr>
          <p:cNvPr id="398" name="Text Placeholder 397"/>
          <p:cNvSpPr>
            <a:spLocks noGrp="1"/>
          </p:cNvSpPr>
          <p:nvPr>
            <p:ph type="body" idx="10"/>
          </p:nvPr>
        </p:nvSpPr>
        <p:spPr>
          <a:xfrm>
            <a:off x="6498590" y="4316095"/>
            <a:ext cx="786130" cy="22225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487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LIGHTING </a:t>
            </a:r>
          </a:p>
        </p:txBody>
      </p:sp>
      <p:sp>
        <p:nvSpPr>
          <p:cNvPr id="399" name="Text Placeholder 398"/>
          <p:cNvSpPr>
            <a:spLocks noGrp="1"/>
          </p:cNvSpPr>
          <p:nvPr>
            <p:ph type="body" idx="10"/>
          </p:nvPr>
        </p:nvSpPr>
        <p:spPr>
          <a:xfrm>
            <a:off x="5273040" y="4617720"/>
            <a:ext cx="1103630" cy="377825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124799"/>
              </a:lnSpc>
              <a:spcAft>
                <a:spcPts val="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RESPONDER </a:t>
            </a:r>
            <a:r>
              <a:t/>
            </a:r>
            <a:br/>
            <a:r>
              <a:rPr lang="en-US" sz="900" spc="-20">
                <a:solidFill>
                  <a:srgbClr val="000000"/>
                </a:solidFill>
                <a:latin typeface="Tahoma" panose="22635452340000000000" pitchFamily="2"/>
              </a:rPr>
              <a:t>REHABILITATION </a:t>
            </a:r>
          </a:p>
        </p:txBody>
      </p:sp>
      <p:sp>
        <p:nvSpPr>
          <p:cNvPr id="400" name="Text Placeholder 399"/>
          <p:cNvSpPr>
            <a:spLocks noGrp="1"/>
          </p:cNvSpPr>
          <p:nvPr>
            <p:ph type="body" idx="10"/>
          </p:nvPr>
        </p:nvSpPr>
        <p:spPr>
          <a:xfrm>
            <a:off x="4072255" y="5538470"/>
            <a:ext cx="1483995" cy="2254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l">
              <a:lnSpc>
                <a:spcPct val="74879"/>
              </a:lnSpc>
              <a:spcAft>
                <a:spcPts val="540"/>
              </a:spcAft>
            </a:pPr>
            <a:r>
              <a:rPr lang="en-US" sz="900" spc="-20">
                <a:solidFill>
                  <a:srgbClr val="000000"/>
                </a:solidFill>
                <a:latin typeface="Tahoma" panose="22635452340000000000" pitchFamily="2"/>
              </a:rPr>
              <a:t>TECHNICAL SPECIALIST 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Text Placeholder 441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443" name="Text Placeholder 442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44" name="Text Placeholder 443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445" name="Text Placeholder 444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Objectives Review </a:t>
            </a:r>
          </a:p>
          <a:p>
            <a:pPr marL="502920" marR="0" indent="45720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70">
                <a:solidFill>
                  <a:srgbClr val="003366"/>
                </a:solidFill>
                <a:latin typeface="Arial" panose="22635452340000000000" pitchFamily="2"/>
              </a:rPr>
              <a:t>What is the purpose of the Operations Section? </a:t>
            </a:r>
          </a:p>
          <a:p>
            <a:pPr marL="502920" marR="0" indent="45720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70">
                <a:solidFill>
                  <a:srgbClr val="003366"/>
                </a:solidFill>
                <a:latin typeface="Arial" panose="22635452340000000000" pitchFamily="2"/>
              </a:rPr>
              <a:t>What are the responsibilities of the Operations </a:t>
            </a:r>
          </a:p>
          <a:p>
            <a:pPr marL="914400" marR="0" indent="0" algn="l">
              <a:lnSpc>
                <a:spcPct val="8255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Section Chief? </a:t>
            </a:r>
          </a:p>
          <a:p>
            <a:pPr marL="502920" marR="0" indent="457200" algn="l">
              <a:lnSpc>
                <a:spcPct val="95999"/>
              </a:lnSpc>
              <a:spcBef>
                <a:spcPts val="144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45">
                <a:solidFill>
                  <a:srgbClr val="003366"/>
                </a:solidFill>
                <a:latin typeface="Arial" panose="22635452340000000000" pitchFamily="2"/>
              </a:rPr>
              <a:t>What are the responsibilities of the Branch Director? </a:t>
            </a:r>
          </a:p>
          <a:p>
            <a:pPr marL="502920" marR="0" indent="457200" algn="l">
              <a:lnSpc>
                <a:spcPct val="95999"/>
              </a:lnSpc>
              <a:spcBef>
                <a:spcPts val="108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70">
                <a:solidFill>
                  <a:srgbClr val="003366"/>
                </a:solidFill>
                <a:latin typeface="Arial" panose="22635452340000000000" pitchFamily="2"/>
              </a:rPr>
              <a:t>What are the key elements of the Division/Group </a:t>
            </a:r>
          </a:p>
          <a:p>
            <a:pPr marL="914400" marR="0" indent="0" algn="l">
              <a:lnSpc>
                <a:spcPct val="95999"/>
              </a:lnSpc>
              <a:spcBef>
                <a:spcPts val="0"/>
              </a:spcBef>
              <a:spcAft>
                <a:spcPts val="1728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Supervisor position? </a:t>
            </a:r>
          </a:p>
        </p:txBody>
      </p:sp>
      <p:sp>
        <p:nvSpPr>
          <p:cNvPr id="448" name="Text Placeholder 447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449" name="Text Placeholder 448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298069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450" name="Text Placeholder 44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2-26 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Text Placeholder 455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457" name="Text Placeholder 456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58" name="Text Placeholder 457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459" name="Text Placeholder 458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1148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Objectives Review (cont.) </a:t>
            </a:r>
          </a:p>
          <a:p>
            <a:pPr marL="502920" marR="0" indent="457200" algn="l">
              <a:lnSpc>
                <a:spcPct val="82559"/>
              </a:lnSpc>
              <a:spcBef>
                <a:spcPts val="2880"/>
              </a:spcBef>
              <a:spcAft>
                <a:spcPts val="0"/>
              </a:spcAft>
              <a:buFont typeface="Arial"/>
              <a:buAutoNum type="arabicPeriod" startAt="5"/>
            </a:pPr>
            <a:r>
              <a:rPr lang="en-US" sz="2400" b="1" i="1" spc="70">
                <a:solidFill>
                  <a:srgbClr val="003366"/>
                </a:solidFill>
                <a:latin typeface="Arial" panose="22635452340000000000" pitchFamily="2"/>
              </a:rPr>
              <a:t>What are the differences between the Division </a:t>
            </a:r>
          </a:p>
          <a:p>
            <a:pPr marL="914400" marR="0" indent="0" algn="l">
              <a:lnSpc>
                <a:spcPct val="9599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Supervisor and Group Supervisor positions? </a:t>
            </a:r>
          </a:p>
          <a:p>
            <a:pPr marL="502920" marR="0" indent="45720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70">
                <a:solidFill>
                  <a:srgbClr val="003366"/>
                </a:solidFill>
                <a:latin typeface="Arial" panose="22635452340000000000" pitchFamily="2"/>
              </a:rPr>
              <a:t>What are some management skills and supervision </a:t>
            </a:r>
          </a:p>
          <a:p>
            <a:pPr marL="91440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concepts relevant to the position of Division/Group </a:t>
            </a:r>
          </a:p>
          <a:p>
            <a:pPr marL="914400" marR="0" indent="0" algn="l">
              <a:lnSpc>
                <a:spcPct val="95999"/>
              </a:lnSpc>
              <a:spcBef>
                <a:spcPts val="0"/>
              </a:spcBef>
              <a:spcAft>
                <a:spcPts val="2232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Supervisor? 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711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2233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381000"/>
            <a:ext cx="7772400" cy="586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726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093460"/>
          </a:xfrm>
          <a:prstGeom prst="rect">
            <a:avLst/>
          </a:prstGeom>
          <a:solidFill>
            <a:srgbClr val="96A3B3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idx="10"/>
          </p:nvPr>
        </p:nvSpPr>
        <p:spPr>
          <a:xfrm>
            <a:off x="463550" y="405130"/>
            <a:ext cx="4260850" cy="5060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175">
                <a:solidFill>
                  <a:srgbClr val="003366"/>
                </a:solidFill>
                <a:latin typeface="Arial Unicode MS" panose="22635452340000000000" pitchFamily="2"/>
              </a:rPr>
              <a:t>The Operations Section 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0"/>
          </p:nvPr>
        </p:nvSpPr>
        <p:spPr>
          <a:xfrm>
            <a:off x="494030" y="1176020"/>
            <a:ext cx="4721225" cy="139890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Responsible for: </a:t>
            </a:r>
          </a:p>
          <a:p>
            <a:pPr marL="0" marR="0" indent="0" algn="ctr">
              <a:lnSpc>
                <a:spcPts val="27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-65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65">
                <a:solidFill>
                  <a:srgbClr val="003366"/>
                </a:solidFill>
                <a:latin typeface="Arial" panose="22635452340000000000" pitchFamily="2"/>
              </a:rPr>
              <a:t>All tactical incident operations </a:t>
            </a:r>
          </a:p>
          <a:p>
            <a:pPr marL="0" marR="0" indent="0" algn="l">
              <a:lnSpc>
                <a:spcPts val="2700"/>
              </a:lnSpc>
              <a:spcBef>
                <a:spcPts val="1080"/>
              </a:spcBef>
              <a:spcAft>
                <a:spcPts val="5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IAP Implementation 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2326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7842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381000"/>
            <a:ext cx="7772400" cy="586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124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8575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2977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381000"/>
            <a:ext cx="7772400" cy="586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303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 Placeholder 54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56" name="Text Placeholder 55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57" name="Text Placeholder 56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58" name="Text Placeholder 57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56895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59" name="Text Placeholder 58"/>
          <p:cNvSpPr>
            <a:spLocks noGrp="1"/>
          </p:cNvSpPr>
          <p:nvPr>
            <p:ph type="body" idx="10"/>
          </p:nvPr>
        </p:nvSpPr>
        <p:spPr>
          <a:xfrm>
            <a:off x="469265" y="27305"/>
            <a:ext cx="866267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200"/>
              </a:lnSpc>
              <a:spcAft>
                <a:spcPts val="720"/>
              </a:spcAft>
            </a:pPr>
            <a:r>
              <a:rPr lang="en-US" sz="2900" b="1" spc="-50">
                <a:solidFill>
                  <a:srgbClr val="003366"/>
                </a:solidFill>
                <a:latin typeface="Arial Unicode MS" panose="22635452340000000000" pitchFamily="2"/>
              </a:rPr>
              <a:t>Operations Section Chief Role and Responsibilities </a:t>
            </a:r>
          </a:p>
        </p:txBody>
      </p:sp>
      <p:sp>
        <p:nvSpPr>
          <p:cNvPr id="60" name="Text Placeholder 59"/>
          <p:cNvSpPr>
            <a:spLocks noGrp="1"/>
          </p:cNvSpPr>
          <p:nvPr>
            <p:ph type="body" idx="10"/>
          </p:nvPr>
        </p:nvSpPr>
        <p:spPr>
          <a:xfrm>
            <a:off x="494030" y="901700"/>
            <a:ext cx="8637905" cy="213995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Responsible for: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Translating objectives into strategy and tactics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39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Supervising the Operations organization 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Placeholder 69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71" name="Text Placeholder 7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72" name="Text Placeholder 71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73" name="Text Placeholder 72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74" name="Text Placeholder 73"/>
          <p:cNvSpPr>
            <a:spLocks noGrp="1"/>
          </p:cNvSpPr>
          <p:nvPr>
            <p:ph type="body" idx="10"/>
          </p:nvPr>
        </p:nvSpPr>
        <p:spPr>
          <a:xfrm>
            <a:off x="469265" y="27305"/>
            <a:ext cx="866267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0" marR="0" indent="0" algn="l">
              <a:lnSpc>
                <a:spcPts val="2800"/>
              </a:lnSpc>
              <a:spcAft>
                <a:spcPts val="1260"/>
              </a:spcAft>
            </a:pPr>
            <a:r>
              <a:rPr lang="en-US" sz="2600" b="1" spc="-50">
                <a:solidFill>
                  <a:srgbClr val="003366"/>
                </a:solidFill>
                <a:latin typeface="Arial Unicode MS" panose="22635452340000000000" pitchFamily="2"/>
              </a:rPr>
              <a:t>Operations Section Chief Role and Responsibilities (cont.) </a:t>
            </a:r>
          </a:p>
        </p:txBody>
      </p:sp>
      <p:sp>
        <p:nvSpPr>
          <p:cNvPr id="80" name="Text Placeholder 79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81" name="Text Placeholder 80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298069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82" name="Text Placeholder 81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2-6 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 Placeholder 87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89" name="Text Placeholder 8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90" name="Text Placeholder 89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91" name="Text Placeholder 90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70">
                <a:solidFill>
                  <a:srgbClr val="003366"/>
                </a:solidFill>
                <a:latin typeface="Arial Unicode MS" panose="22635452340000000000" pitchFamily="2"/>
              </a:rPr>
              <a:t>Branch Director Role and Responsibilities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Responsible for: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Implementation of IAP as appropriate for their Branch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Development of alternatives for Branch operations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Attendance at Planning Meetings with the Operations </a:t>
            </a:r>
          </a:p>
          <a:p>
            <a:pPr marL="777240" marR="0" indent="0" algn="l">
              <a:lnSpc>
                <a:spcPct val="95999"/>
              </a:lnSpc>
              <a:spcBef>
                <a:spcPts val="0"/>
              </a:spcBef>
              <a:spcAft>
                <a:spcPts val="2016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Section Chief at their request 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 Placeholder 98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100" name="Text Placeholder 9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01" name="Text Placeholder 100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102" name="Text Placeholder 101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ctr">
              <a:lnSpc>
                <a:spcPts val="3300"/>
              </a:lnSpc>
              <a:spcAft>
                <a:spcPts val="0"/>
              </a:spcAft>
            </a:pPr>
            <a:r>
              <a:rPr lang="en-US" sz="3150" b="1" spc="-70">
                <a:solidFill>
                  <a:srgbClr val="003366"/>
                </a:solidFill>
                <a:latin typeface="Arial Unicode MS" panose="22635452340000000000" pitchFamily="2"/>
              </a:rPr>
              <a:t>Branch Director Role and Responsibilities (cont.) </a:t>
            </a:r>
          </a:p>
          <a:p>
            <a:pPr marL="457200" marR="0" indent="0" algn="l">
              <a:lnSpc>
                <a:spcPct val="95999"/>
              </a:lnSpc>
              <a:spcBef>
                <a:spcPts val="2880"/>
              </a:spcBef>
              <a:spcAft>
                <a:spcPts val="0"/>
              </a:spcAft>
            </a:pPr>
            <a:r>
              <a:rPr lang="en-US" sz="2300" b="1" spc="0">
                <a:solidFill>
                  <a:srgbClr val="003366"/>
                </a:solidFill>
                <a:latin typeface="Arial" panose="22635452340000000000" pitchFamily="2"/>
              </a:rPr>
              <a:t>Responsible for: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00" spc="-4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300" b="1" spc="-40">
                <a:solidFill>
                  <a:srgbClr val="003366"/>
                </a:solidFill>
                <a:latin typeface="Arial" panose="22635452340000000000" pitchFamily="2"/>
              </a:rPr>
              <a:t>Supervising Branch operations </a:t>
            </a:r>
          </a:p>
          <a:p>
            <a:pPr marL="457200" marR="0" indent="0" algn="l">
              <a:lnSpc>
                <a:spcPts val="26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00" spc="-4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300" b="1" spc="-40">
                <a:solidFill>
                  <a:srgbClr val="003366"/>
                </a:solidFill>
                <a:latin typeface="Arial" panose="22635452340000000000" pitchFamily="2"/>
              </a:rPr>
              <a:t>Reviewing the ICS Form 204 - Division/Group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300" b="1" spc="-50">
                <a:solidFill>
                  <a:srgbClr val="003366"/>
                </a:solidFill>
                <a:latin typeface="Arial" panose="22635452340000000000" pitchFamily="2"/>
              </a:rPr>
              <a:t>Assignment List for Divisions/Groups within the Branch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00" spc="-4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300" b="1" spc="-40">
                <a:solidFill>
                  <a:srgbClr val="003366"/>
                </a:solidFill>
                <a:latin typeface="Arial" panose="22635452340000000000" pitchFamily="2"/>
              </a:rPr>
              <a:t>Assigning specific work tasks to DIVSs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00" spc="-4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300" b="1" spc="-40">
                <a:solidFill>
                  <a:srgbClr val="003366"/>
                </a:solidFill>
                <a:latin typeface="Arial" panose="22635452340000000000" pitchFamily="2"/>
              </a:rPr>
              <a:t>Resolving logistical problems reported by subordinates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00" spc="-4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300" b="1" spc="-40">
                <a:solidFill>
                  <a:srgbClr val="003366"/>
                </a:solidFill>
                <a:latin typeface="Arial" panose="22635452340000000000" pitchFamily="2"/>
              </a:rPr>
              <a:t>Reporting to Operations Section Chief as needed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00" spc="-4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300" b="1" spc="-40">
                <a:solidFill>
                  <a:srgbClr val="003366"/>
                </a:solidFill>
                <a:latin typeface="Arial" panose="22635452340000000000" pitchFamily="2"/>
              </a:rPr>
              <a:t>Approving accident and medical reports </a:t>
            </a:r>
          </a:p>
          <a:p>
            <a:pPr marL="457200" marR="0" indent="0" algn="l">
              <a:lnSpc>
                <a:spcPts val="2700"/>
              </a:lnSpc>
              <a:spcBef>
                <a:spcPts val="900"/>
              </a:spcBef>
              <a:spcAft>
                <a:spcPts val="5400"/>
              </a:spcAft>
            </a:pPr>
            <a:r>
              <a:rPr lang="en-US" sz="2300" spc="-4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300" b="1" spc="-40">
                <a:solidFill>
                  <a:srgbClr val="003366"/>
                </a:solidFill>
                <a:latin typeface="Arial" panose="22635452340000000000" pitchFamily="2"/>
              </a:rPr>
              <a:t>Maintaining the ICS Form 214 - Unit Log </a:t>
            </a:r>
          </a:p>
        </p:txBody>
      </p:sp>
      <p:sp>
        <p:nvSpPr>
          <p:cNvPr id="105" name="Text Placeholder 104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106" name="Text Placeholder 105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298069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107" name="Text Placeholder 106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2-8 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 Placeholder 112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114" name="Text Placeholder 113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15" name="Text Placeholder 114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116" name="Text Placeholder 115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Division/Group Supervisor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Key Elements: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Translates direction from the Operations Section Chief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into on-the-ground tactical operations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Implements the IAP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1998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Reviews assignments and assigns tasks 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 Placeholder 123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125" name="Text Placeholder 12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26" name="Text Placeholder 125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127" name="Text Placeholder 126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457200" marR="0" indent="0" algn="l">
              <a:lnSpc>
                <a:spcPts val="3200"/>
              </a:lnSpc>
              <a:spcAft>
                <a:spcPts val="0"/>
              </a:spcAft>
            </a:pPr>
            <a:r>
              <a:rPr lang="en-US" sz="3150" b="1" spc="-80">
                <a:solidFill>
                  <a:srgbClr val="003366"/>
                </a:solidFill>
                <a:latin typeface="Arial Unicode MS" panose="22635452340000000000" pitchFamily="2"/>
              </a:rPr>
              <a:t>Division/Group Supervisor Key Elements (cont.) </a:t>
            </a:r>
          </a:p>
          <a:p>
            <a:pPr marL="457200" marR="0" indent="0" algn="l">
              <a:lnSpc>
                <a:spcPts val="2700"/>
              </a:lnSpc>
              <a:spcBef>
                <a:spcPts val="28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Coordinates activities with adjacent Groups and </a:t>
            </a:r>
          </a:p>
          <a:p>
            <a:pPr marL="777240" marR="0" indent="0" algn="l">
              <a:lnSpc>
                <a:spcPct val="80639"/>
              </a:lnSpc>
              <a:spcBef>
                <a:spcPts val="54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Divisions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Determines need for assistance </a:t>
            </a:r>
          </a:p>
          <a:p>
            <a:pPr marL="0" marR="0" indent="0" algn="ctr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Resolves logistical problems within Division or Group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1998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Develops Tactical plans for next Operational Period </a:t>
            </a:r>
          </a:p>
        </p:txBody>
      </p:sp>
      <p:sp>
        <p:nvSpPr>
          <p:cNvPr id="130" name="Text Placeholder 129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131" name="Text Placeholder 130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298069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132" name="Text Placeholder 13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2-10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73" r:id="rId24"/>
    <p:sldLayoutId id="2147483674" r:id="rId25"/>
    <p:sldLayoutId id="2147483675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7724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117564"/>
            <a:ext cx="9372600" cy="5943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6593586"/>
            <a:ext cx="9448800" cy="292912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733800" y="-32655"/>
            <a:ext cx="541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100" b="1" spc="600" dirty="0">
                <a:solidFill>
                  <a:srgbClr val="46464A">
                    <a:lumMod val="75000"/>
                  </a:srgbClr>
                </a:solidFill>
                <a:cs typeface="Times New Roman" panose="02020603050405020304" pitchFamily="18" charset="0"/>
              </a:rPr>
              <a:t>DIVISION/GROUP SUPERVISOR</a:t>
            </a:r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7454544" y="6611982"/>
            <a:ext cx="1676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b="1" dirty="0" smtClean="0">
                <a:solidFill>
                  <a:srgbClr val="46464A">
                    <a:lumMod val="75000"/>
                  </a:srgbClr>
                </a:solidFill>
                <a:latin typeface="Arial"/>
              </a:rPr>
              <a:t>Slide 1-</a:t>
            </a:r>
            <a:fld id="{F3F7F537-5E8B-4FCD-8644-B9D988D90EDC}" type="slidenum">
              <a:rPr lang="en-US" altLang="en-US" sz="1000" b="1" smtClean="0">
                <a:solidFill>
                  <a:srgbClr val="46464A">
                    <a:lumMod val="75000"/>
                  </a:srgbClr>
                </a:solidFill>
                <a:latin typeface="Arial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000" b="1" dirty="0" smtClean="0">
              <a:solidFill>
                <a:srgbClr val="46464A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0" y="6611982"/>
            <a:ext cx="487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46464A">
                    <a:lumMod val="75000"/>
                  </a:srgbClr>
                </a:solidFill>
              </a:rPr>
              <a:t>Unit 1 – Division and Group Management</a:t>
            </a:r>
          </a:p>
        </p:txBody>
      </p:sp>
    </p:spTree>
    <p:extLst>
      <p:ext uri="{BB962C8B-B14F-4D97-AF65-F5344CB8AC3E}">
        <p14:creationId xmlns:p14="http://schemas.microsoft.com/office/powerpoint/2010/main" val="4055784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7724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117564"/>
            <a:ext cx="9372600" cy="5943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6593586"/>
            <a:ext cx="9448800" cy="292912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733800" y="-32655"/>
            <a:ext cx="541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100" b="1" spc="600" dirty="0">
                <a:solidFill>
                  <a:srgbClr val="46464A">
                    <a:lumMod val="75000"/>
                  </a:srgbClr>
                </a:solidFill>
                <a:cs typeface="Times New Roman" panose="02020603050405020304" pitchFamily="18" charset="0"/>
              </a:rPr>
              <a:t>DIVISION/GROUP SUPERVISOR</a:t>
            </a:r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7454544" y="6611982"/>
            <a:ext cx="1676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b="1" dirty="0" smtClean="0">
                <a:solidFill>
                  <a:srgbClr val="46464A">
                    <a:lumMod val="75000"/>
                  </a:srgbClr>
                </a:solidFill>
                <a:latin typeface="Arial"/>
              </a:rPr>
              <a:t>Slide 1-</a:t>
            </a:r>
            <a:fld id="{F3F7F537-5E8B-4FCD-8644-B9D988D90EDC}" type="slidenum">
              <a:rPr lang="en-US" altLang="en-US" sz="1000" b="1" smtClean="0">
                <a:solidFill>
                  <a:srgbClr val="46464A">
                    <a:lumMod val="75000"/>
                  </a:srgbClr>
                </a:solidFill>
                <a:latin typeface="Arial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000" b="1" dirty="0" smtClean="0">
              <a:solidFill>
                <a:srgbClr val="46464A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0" y="6611982"/>
            <a:ext cx="487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46464A">
                    <a:lumMod val="75000"/>
                  </a:srgbClr>
                </a:solidFill>
              </a:rPr>
              <a:t>Unit 1 – Division and Group Management</a:t>
            </a:r>
          </a:p>
        </p:txBody>
      </p:sp>
    </p:spTree>
    <p:extLst>
      <p:ext uri="{BB962C8B-B14F-4D97-AF65-F5344CB8AC3E}">
        <p14:creationId xmlns:p14="http://schemas.microsoft.com/office/powerpoint/2010/main" val="3477707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7724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117564"/>
            <a:ext cx="9372600" cy="5943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6593586"/>
            <a:ext cx="9448800" cy="292912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733800" y="-32655"/>
            <a:ext cx="541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100" b="1" spc="600" dirty="0" smtClean="0">
                <a:solidFill>
                  <a:srgbClr val="46464A">
                    <a:lumMod val="75000"/>
                  </a:srgbClr>
                </a:solidFill>
                <a:cs typeface="Times New Roman" panose="02020603050405020304" pitchFamily="18" charset="0"/>
              </a:rPr>
              <a:t>DIVISION/GROUP SUPERVISOR</a:t>
            </a:r>
            <a:endParaRPr lang="en-US" sz="1100" b="1" spc="600" dirty="0">
              <a:solidFill>
                <a:srgbClr val="46464A">
                  <a:lumMod val="75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7454544" y="6611982"/>
            <a:ext cx="1676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b="1" dirty="0" smtClean="0">
                <a:solidFill>
                  <a:srgbClr val="46464A">
                    <a:lumMod val="75000"/>
                  </a:srgbClr>
                </a:solidFill>
                <a:latin typeface="Arial"/>
              </a:rPr>
              <a:t>Slide 1-</a:t>
            </a:r>
            <a:fld id="{F3F7F537-5E8B-4FCD-8644-B9D988D90EDC}" type="slidenum">
              <a:rPr lang="en-US" altLang="en-US" sz="1000" b="1" smtClean="0">
                <a:solidFill>
                  <a:srgbClr val="46464A">
                    <a:lumMod val="75000"/>
                  </a:srgbClr>
                </a:solidFill>
                <a:latin typeface="Arial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000" b="1" dirty="0" smtClean="0">
              <a:solidFill>
                <a:srgbClr val="46464A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0" y="6611982"/>
            <a:ext cx="487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 smtClean="0">
                <a:solidFill>
                  <a:srgbClr val="46464A">
                    <a:lumMod val="75000"/>
                  </a:srgbClr>
                </a:solidFill>
              </a:rPr>
              <a:t>Unit 1 – Division and Group Management</a:t>
            </a:r>
            <a:endParaRPr lang="en-US" sz="1000" b="1" dirty="0">
              <a:solidFill>
                <a:srgbClr val="46464A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34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 b="1">
          <a:solidFill>
            <a:srgbClr val="6633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217361"/>
            <a:ext cx="9144000" cy="6370794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702851" y="1503964"/>
            <a:ext cx="3227705" cy="128460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300"/>
              </a:lnSpc>
              <a:spcAft>
                <a:spcPts val="0"/>
              </a:spcAft>
            </a:pPr>
            <a:r>
              <a:rPr lang="en-US" sz="2500" b="1" i="1" spc="0" dirty="0">
                <a:latin typeface="Arial Unicode MS" panose="22635452340000000000" pitchFamily="2"/>
              </a:rPr>
              <a:t>Unit 2 </a:t>
            </a:r>
          </a:p>
          <a:p>
            <a:pPr marL="0" marR="0" indent="0" algn="l">
              <a:lnSpc>
                <a:spcPct val="82559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800" b="1" i="1" spc="0" dirty="0">
                <a:latin typeface="Arial" panose="22635452340000000000" pitchFamily="2"/>
              </a:rPr>
              <a:t>Overview of the </a:t>
            </a:r>
          </a:p>
          <a:p>
            <a:pPr marL="0" marR="0" indent="0" algn="ctr">
              <a:lnSpc>
                <a:spcPct val="95999"/>
              </a:lnSpc>
              <a:spcBef>
                <a:spcPts val="0"/>
              </a:spcBef>
              <a:spcAft>
                <a:spcPts val="540"/>
              </a:spcAft>
            </a:pPr>
            <a:r>
              <a:rPr lang="en-US" sz="2800" b="1" i="1" spc="-35" dirty="0">
                <a:latin typeface="Arial" panose="22635452340000000000" pitchFamily="2"/>
              </a:rPr>
              <a:t>Operations Section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136478" y="5927725"/>
            <a:ext cx="9144000" cy="1746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0"/>
          </p:nvPr>
        </p:nvSpPr>
        <p:spPr>
          <a:xfrm>
            <a:off x="-191068" y="-202916"/>
            <a:ext cx="9144000" cy="174625"/>
          </a:xfrm>
          <a:noFill/>
        </p:spPr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Organization of Operations Section</a:t>
            </a:r>
          </a:p>
          <a:p>
            <a:pPr marL="0" indent="0" algn="ctr">
              <a:buNone/>
            </a:pPr>
            <a:r>
              <a:rPr lang="en-US" dirty="0" smtClean="0"/>
              <a:t>Type 2 Incident Example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471" y="1437468"/>
            <a:ext cx="9210941" cy="398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24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-79419" y="383938"/>
            <a:ext cx="9144000" cy="174625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Organization of Operations Section</a:t>
            </a:r>
          </a:p>
          <a:p>
            <a:pPr marL="0" indent="0" algn="ctr">
              <a:buNone/>
            </a:pPr>
            <a:r>
              <a:rPr lang="en-US" dirty="0" smtClean="0"/>
              <a:t>Major Incident (Type 2 or Type 1)</a:t>
            </a:r>
            <a:endParaRPr lang="en-US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87" y="1541868"/>
            <a:ext cx="9065368" cy="446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24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88" name="Text Placeholder 87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89" name="Text Placeholder 8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90" name="Text Placeholder 89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91" name="Text Placeholder 90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70" dirty="0">
                <a:solidFill>
                  <a:srgbClr val="003366"/>
                </a:solidFill>
                <a:latin typeface="Arial Unicode MS" panose="22635452340000000000" pitchFamily="2"/>
              </a:rPr>
              <a:t>Branch Director Role and Responsibilities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  <a:buNone/>
            </a:pPr>
            <a:r>
              <a:rPr lang="en-US" sz="2400" b="1" spc="0" dirty="0">
                <a:solidFill>
                  <a:srgbClr val="FF0000"/>
                </a:solidFill>
                <a:latin typeface="Arial" panose="22635452340000000000" pitchFamily="2"/>
              </a:rPr>
              <a:t>Responsible for: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Implementation of IAP as appropriate for their Branch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Development of alternatives for Branch operations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Attendance at Planning Meetings with the Operations </a:t>
            </a:r>
          </a:p>
          <a:p>
            <a:pPr marL="777240" marR="0" indent="0" algn="l">
              <a:lnSpc>
                <a:spcPct val="95999"/>
              </a:lnSpc>
              <a:spcBef>
                <a:spcPts val="0"/>
              </a:spcBef>
              <a:spcAft>
                <a:spcPts val="20160"/>
              </a:spcAft>
            </a:pP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Section Chief at their request </a:t>
            </a:r>
          </a:p>
        </p:txBody>
      </p:sp>
      <p:cxnSp>
        <p:nvCxnSpPr>
          <p:cNvPr id="94" name="Straight Connector 93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95" name="Straight Connector 94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96" name="Straight Connector 95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211" y="3300148"/>
            <a:ext cx="5102423" cy="251518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4" name="Straight Arrow Connector 3"/>
          <p:cNvCxnSpPr/>
          <p:nvPr/>
        </p:nvCxnSpPr>
        <p:spPr>
          <a:xfrm flipV="1">
            <a:off x="1733266" y="4135272"/>
            <a:ext cx="2210937" cy="627797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865937">
            <a:off x="6298618" y="3130566"/>
            <a:ext cx="2371550" cy="8047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324160">
            <a:off x="7265341" y="2720460"/>
            <a:ext cx="2371550" cy="8047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99" name="Text Placeholder 98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100" name="Text Placeholder 9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01" name="Text Placeholder 100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102" name="Text Placeholder 101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ctr">
              <a:lnSpc>
                <a:spcPts val="3300"/>
              </a:lnSpc>
              <a:spcAft>
                <a:spcPts val="0"/>
              </a:spcAft>
            </a:pPr>
            <a:r>
              <a:rPr lang="en-US" sz="3150" b="1" spc="-70" dirty="0">
                <a:solidFill>
                  <a:srgbClr val="003366"/>
                </a:solidFill>
                <a:latin typeface="Arial Unicode MS" panose="22635452340000000000" pitchFamily="2"/>
              </a:rPr>
              <a:t>Branch Director Role and Responsibilities (cont.) </a:t>
            </a:r>
          </a:p>
          <a:p>
            <a:pPr marL="457200" marR="0" indent="0" algn="l">
              <a:lnSpc>
                <a:spcPct val="95999"/>
              </a:lnSpc>
              <a:spcBef>
                <a:spcPts val="2880"/>
              </a:spcBef>
              <a:spcAft>
                <a:spcPts val="0"/>
              </a:spcAft>
              <a:buNone/>
            </a:pPr>
            <a:r>
              <a:rPr lang="en-US" sz="2300" b="1" spc="0" dirty="0">
                <a:solidFill>
                  <a:srgbClr val="FF0000"/>
                </a:solidFill>
                <a:latin typeface="Arial" panose="22635452340000000000" pitchFamily="2"/>
              </a:rPr>
              <a:t>Responsible for: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00" spc="-4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300" b="1" spc="-40" dirty="0">
                <a:solidFill>
                  <a:srgbClr val="003366"/>
                </a:solidFill>
                <a:latin typeface="Arial" panose="22635452340000000000" pitchFamily="2"/>
              </a:rPr>
              <a:t>Supervising Branch operations </a:t>
            </a:r>
          </a:p>
          <a:p>
            <a:pPr marL="457200" marR="0" indent="0" algn="l">
              <a:lnSpc>
                <a:spcPts val="26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00" spc="-4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300" b="1" spc="-40" dirty="0">
                <a:solidFill>
                  <a:srgbClr val="003366"/>
                </a:solidFill>
                <a:latin typeface="Arial" panose="22635452340000000000" pitchFamily="2"/>
              </a:rPr>
              <a:t>Reviewing the ICS Form 204 - Division/Group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300" b="1" spc="-50" dirty="0">
                <a:solidFill>
                  <a:srgbClr val="003366"/>
                </a:solidFill>
                <a:latin typeface="Arial" panose="22635452340000000000" pitchFamily="2"/>
              </a:rPr>
              <a:t>Assignment List for Divisions/Groups within the Branch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00" spc="-4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300" b="1" spc="-40" dirty="0">
                <a:solidFill>
                  <a:srgbClr val="003366"/>
                </a:solidFill>
                <a:latin typeface="Arial" panose="22635452340000000000" pitchFamily="2"/>
              </a:rPr>
              <a:t>Assigning specific work tasks to DIVSs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00" spc="-4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300" b="1" spc="-40" dirty="0">
                <a:solidFill>
                  <a:srgbClr val="003366"/>
                </a:solidFill>
                <a:latin typeface="Arial" panose="22635452340000000000" pitchFamily="2"/>
              </a:rPr>
              <a:t>Resolving logistical problems reported by subordinates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00" spc="-4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300" b="1" spc="-40" dirty="0">
                <a:solidFill>
                  <a:srgbClr val="003366"/>
                </a:solidFill>
                <a:latin typeface="Arial" panose="22635452340000000000" pitchFamily="2"/>
              </a:rPr>
              <a:t>Reporting to Operations Section Chief as needed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00" spc="-4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300" b="1" spc="-40" dirty="0">
                <a:solidFill>
                  <a:srgbClr val="003366"/>
                </a:solidFill>
                <a:latin typeface="Arial" panose="22635452340000000000" pitchFamily="2"/>
              </a:rPr>
              <a:t>Approving accident and medical reports </a:t>
            </a:r>
          </a:p>
          <a:p>
            <a:pPr marL="457200" marR="0" indent="0" algn="l">
              <a:lnSpc>
                <a:spcPts val="2700"/>
              </a:lnSpc>
              <a:spcBef>
                <a:spcPts val="900"/>
              </a:spcBef>
              <a:spcAft>
                <a:spcPts val="5400"/>
              </a:spcAft>
            </a:pPr>
            <a:r>
              <a:rPr lang="en-US" sz="2300" spc="-4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300" b="1" spc="-40" dirty="0">
                <a:solidFill>
                  <a:srgbClr val="003366"/>
                </a:solidFill>
                <a:latin typeface="Arial" panose="22635452340000000000" pitchFamily="2"/>
              </a:rPr>
              <a:t>Maintaining the ICS Form 214 - Unit Log </a:t>
            </a:r>
          </a:p>
        </p:txBody>
      </p:sp>
      <p:sp>
        <p:nvSpPr>
          <p:cNvPr id="105" name="Text Placeholder 104"/>
          <p:cNvSpPr>
            <a:spLocks noGrp="1"/>
          </p:cNvSpPr>
          <p:nvPr>
            <p:ph type="body" idx="10"/>
          </p:nvPr>
        </p:nvSpPr>
        <p:spPr>
          <a:xfrm>
            <a:off x="1129030" y="5587915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 dirty="0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106" name="Text Placeholder 105"/>
          <p:cNvSpPr>
            <a:spLocks noGrp="1"/>
          </p:cNvSpPr>
          <p:nvPr>
            <p:ph type="body" idx="10"/>
          </p:nvPr>
        </p:nvSpPr>
        <p:spPr>
          <a:xfrm>
            <a:off x="572049" y="5377094"/>
            <a:ext cx="298069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 dirty="0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107" name="Text Placeholder 106"/>
          <p:cNvSpPr>
            <a:spLocks noGrp="1"/>
          </p:cNvSpPr>
          <p:nvPr>
            <p:ph type="body" idx="10"/>
          </p:nvPr>
        </p:nvSpPr>
        <p:spPr>
          <a:xfrm>
            <a:off x="7583487" y="5410114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 dirty="0">
                <a:solidFill>
                  <a:srgbClr val="FFFFFF"/>
                </a:solidFill>
                <a:latin typeface="Arial" panose="22635452340000000000" pitchFamily="2"/>
              </a:rPr>
              <a:t>Visual 2-8 </a:t>
            </a:r>
          </a:p>
        </p:txBody>
      </p:sp>
      <p:cxnSp>
        <p:nvCxnSpPr>
          <p:cNvPr id="108" name="Straight Connector 107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109" name="Straight Connector 108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110" name="Straight Connector 109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ext Placeholder 151"/>
          <p:cNvSpPr>
            <a:spLocks noGrp="1"/>
          </p:cNvSpPr>
          <p:nvPr>
            <p:ph type="body" idx="10"/>
          </p:nvPr>
        </p:nvSpPr>
        <p:spPr>
          <a:xfrm>
            <a:off x="469265" y="405130"/>
            <a:ext cx="7492365" cy="394144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 dirty="0"/>
              <a:t> </a:t>
            </a:r>
          </a:p>
        </p:txBody>
      </p:sp>
      <p:pic>
        <p:nvPicPr>
          <p:cNvPr id="156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5934710" y="2633345"/>
            <a:ext cx="2562860" cy="3151505"/>
          </a:xfrm>
          <a:prstGeom prst="rect">
            <a:avLst/>
          </a:prstGeom>
        </p:spPr>
      </p:pic>
      <p:pic>
        <p:nvPicPr>
          <p:cNvPr id="159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7305" y="5958840"/>
            <a:ext cx="9116695" cy="880745"/>
          </a:xfrm>
          <a:prstGeom prst="rect">
            <a:avLst/>
          </a:prstGeom>
        </p:spPr>
      </p:pic>
      <p:sp>
        <p:nvSpPr>
          <p:cNvPr id="149" name="Text Placeholder 148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150" name="Text Placeholder 14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51" name="Text Placeholder 150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153" name="Text Placeholder 152"/>
          <p:cNvSpPr>
            <a:spLocks noGrp="1"/>
          </p:cNvSpPr>
          <p:nvPr>
            <p:ph type="body" idx="10"/>
          </p:nvPr>
        </p:nvSpPr>
        <p:spPr>
          <a:xfrm>
            <a:off x="-161925" y="530543"/>
            <a:ext cx="8659495" cy="39370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800"/>
              </a:lnSpc>
              <a:spcAft>
                <a:spcPts val="0"/>
              </a:spcAft>
            </a:pPr>
            <a:r>
              <a:rPr lang="en-US" sz="3350" b="1" spc="-95" dirty="0">
                <a:solidFill>
                  <a:srgbClr val="003366"/>
                </a:solidFill>
                <a:latin typeface="Arial Unicode MS" panose="22635452340000000000" pitchFamily="2"/>
              </a:rPr>
              <a:t>Division Supervisor vs. Group Supervisor </a:t>
            </a:r>
          </a:p>
        </p:txBody>
      </p:sp>
      <p:sp>
        <p:nvSpPr>
          <p:cNvPr id="154" name="Text Placeholder 153"/>
          <p:cNvSpPr>
            <a:spLocks noGrp="1"/>
          </p:cNvSpPr>
          <p:nvPr>
            <p:ph type="body" idx="10"/>
          </p:nvPr>
        </p:nvSpPr>
        <p:spPr>
          <a:xfrm>
            <a:off x="472440" y="1049656"/>
            <a:ext cx="7486015" cy="804543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75" dirty="0">
                <a:solidFill>
                  <a:srgbClr val="003366"/>
                </a:solidFill>
                <a:latin typeface="Arial" panose="22635452340000000000" pitchFamily="2"/>
              </a:rPr>
              <a:t>The Division </a:t>
            </a:r>
            <a:r>
              <a:rPr lang="en-US" sz="2400" b="1" spc="-75" dirty="0" smtClean="0">
                <a:solidFill>
                  <a:srgbClr val="003366"/>
                </a:solidFill>
                <a:latin typeface="Arial" panose="22635452340000000000" pitchFamily="2"/>
              </a:rPr>
              <a:t>or Group Supervisor </a:t>
            </a:r>
            <a:r>
              <a:rPr lang="en-US" sz="2400" b="1" spc="-75" dirty="0">
                <a:solidFill>
                  <a:srgbClr val="003366"/>
                </a:solidFill>
                <a:latin typeface="Arial" panose="22635452340000000000" pitchFamily="2"/>
              </a:rPr>
              <a:t>is responsible </a:t>
            </a:r>
            <a:r>
              <a:rPr lang="en-US" sz="2400" b="1" spc="-75" dirty="0" smtClean="0">
                <a:solidFill>
                  <a:srgbClr val="003366"/>
                </a:solidFill>
                <a:latin typeface="Arial" panose="22635452340000000000" pitchFamily="2"/>
              </a:rPr>
              <a:t>for activities </a:t>
            </a:r>
            <a:r>
              <a:rPr lang="en-US" sz="2400" b="1" spc="-10" dirty="0" smtClean="0">
                <a:solidFill>
                  <a:srgbClr val="003366"/>
                </a:solidFill>
                <a:latin typeface="Arial" panose="22635452340000000000" pitchFamily="2"/>
              </a:rPr>
              <a:t>within </a:t>
            </a:r>
            <a:r>
              <a:rPr lang="en-US" sz="2400" b="1" spc="-10" dirty="0">
                <a:solidFill>
                  <a:srgbClr val="003366"/>
                </a:solidFill>
                <a:latin typeface="Arial" panose="22635452340000000000" pitchFamily="2"/>
              </a:rPr>
              <a:t>that </a:t>
            </a:r>
            <a:r>
              <a:rPr lang="en-US" sz="2400" b="1" spc="-10" dirty="0" smtClean="0">
                <a:solidFill>
                  <a:srgbClr val="003366"/>
                </a:solidFill>
                <a:latin typeface="Arial" panose="22635452340000000000" pitchFamily="2"/>
              </a:rPr>
              <a:t>Division or Group: </a:t>
            </a:r>
            <a:endParaRPr lang="en-US" sz="2400" b="1" spc="-10" dirty="0">
              <a:solidFill>
                <a:srgbClr val="003366"/>
              </a:solidFill>
              <a:latin typeface="Arial" panose="22635452340000000000" pitchFamily="2"/>
            </a:endParaRPr>
          </a:p>
        </p:txBody>
      </p:sp>
      <p:sp>
        <p:nvSpPr>
          <p:cNvPr id="157" name="Text Placeholder 156"/>
          <p:cNvSpPr>
            <a:spLocks noGrp="1"/>
          </p:cNvSpPr>
          <p:nvPr>
            <p:ph type="body" idx="10"/>
          </p:nvPr>
        </p:nvSpPr>
        <p:spPr>
          <a:xfrm>
            <a:off x="496570" y="2063750"/>
            <a:ext cx="3886200" cy="227965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600"/>
              </a:lnSpc>
              <a:spcAft>
                <a:spcPts val="0"/>
              </a:spcAft>
            </a:pPr>
            <a:r>
              <a:rPr lang="en-US" sz="2350" spc="-4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40" dirty="0">
                <a:solidFill>
                  <a:srgbClr val="003366"/>
                </a:solidFill>
                <a:latin typeface="Arial" panose="22635452340000000000" pitchFamily="2"/>
              </a:rPr>
              <a:t>Fire control operations </a:t>
            </a:r>
            <a:endParaRPr lang="en-US" sz="2400" b="1" spc="-40" dirty="0" smtClean="0">
              <a:solidFill>
                <a:srgbClr val="003366"/>
              </a:solidFill>
              <a:latin typeface="Arial" panose="22635452340000000000" pitchFamily="2"/>
            </a:endParaRPr>
          </a:p>
          <a:p>
            <a:pPr marL="0" marR="0" indent="0" algn="l">
              <a:lnSpc>
                <a:spcPts val="2600"/>
              </a:lnSpc>
              <a:spcAft>
                <a:spcPts val="0"/>
              </a:spcAft>
            </a:pPr>
            <a:r>
              <a:rPr lang="en-US" sz="2350" spc="-70" dirty="0" smtClean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70" dirty="0">
                <a:solidFill>
                  <a:srgbClr val="003366"/>
                </a:solidFill>
                <a:latin typeface="Arial" panose="22635452340000000000" pitchFamily="2"/>
              </a:rPr>
              <a:t>Flood control operations </a:t>
            </a:r>
          </a:p>
          <a:p>
            <a:pPr marL="0" marR="0" indent="0" algn="l">
              <a:lnSpc>
                <a:spcPts val="23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HAZMAT control </a:t>
            </a:r>
          </a:p>
          <a:p>
            <a:pPr marL="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Site access </a:t>
            </a:r>
          </a:p>
          <a:p>
            <a:pPr marL="0" marR="0" indent="0" algn="l">
              <a:lnSpc>
                <a:spcPts val="18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Rescue </a:t>
            </a:r>
          </a:p>
        </p:txBody>
      </p:sp>
      <p:sp>
        <p:nvSpPr>
          <p:cNvPr id="160" name="Text Placeholder 159"/>
          <p:cNvSpPr>
            <a:spLocks noGrp="1"/>
          </p:cNvSpPr>
          <p:nvPr>
            <p:ph type="body" idx="10"/>
          </p:nvPr>
        </p:nvSpPr>
        <p:spPr>
          <a:xfrm>
            <a:off x="1035686" y="5257379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 dirty="0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161" name="Text Placeholder 160"/>
          <p:cNvSpPr>
            <a:spLocks noGrp="1"/>
          </p:cNvSpPr>
          <p:nvPr>
            <p:ph type="body" idx="10"/>
          </p:nvPr>
        </p:nvSpPr>
        <p:spPr>
          <a:xfrm>
            <a:off x="332105" y="5400997"/>
            <a:ext cx="2980690" cy="2114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  <a:tabLst>
                <a:tab pos="965835" algn="l"/>
                <a:tab pos="2977515" algn="r"/>
              </a:tabLst>
            </a:pPr>
            <a:r>
              <a:rPr lang="en-US" sz="1400" b="1" spc="-210" dirty="0">
                <a:solidFill>
                  <a:srgbClr val="FFFFFF"/>
                </a:solidFill>
                <a:latin typeface="Arial" panose="22635452340000000000" pitchFamily="2"/>
              </a:rPr>
              <a:t>Overview </a:t>
            </a:r>
            <a:r>
              <a:rPr lang="en-US" sz="1400" b="1" spc="-160" dirty="0">
                <a:solidFill>
                  <a:srgbClr val="FFFFFF"/>
                </a:solidFill>
                <a:latin typeface="Arial" panose="22635452340000000000" pitchFamily="2"/>
              </a:rPr>
              <a:t>of the </a:t>
            </a:r>
            <a:r>
              <a:rPr lang="en-US" sz="1400" b="1" spc="-160" dirty="0" smtClean="0">
                <a:solidFill>
                  <a:srgbClr val="FFFFFF"/>
                </a:solidFill>
                <a:latin typeface="Arial" panose="22635452340000000000" pitchFamily="2"/>
              </a:rPr>
              <a:t>Operations</a:t>
            </a:r>
            <a:r>
              <a:rPr lang="en-US" sz="100" b="1" u="sng" spc="-160" dirty="0" smtClean="0">
                <a:solidFill>
                  <a:srgbClr val="FFFFFF"/>
                </a:solidFill>
                <a:latin typeface="Arial" panose="22635452340000000000" pitchFamily="2"/>
              </a:rPr>
              <a:t> </a:t>
            </a:r>
            <a:r>
              <a:rPr lang="en-US" sz="1400" b="1" u="sng" spc="-869" dirty="0">
                <a:solidFill>
                  <a:srgbClr val="FFFFFF"/>
                </a:solidFill>
                <a:latin typeface="Arial" panose="22635452340000000000" pitchFamily="2"/>
              </a:rPr>
              <a:t>on</a:t>
            </a:r>
            <a:r>
              <a:rPr lang="en-US" sz="100" b="1" spc="-869" dirty="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62" name="Text Placeholder 161"/>
          <p:cNvSpPr>
            <a:spLocks noGrp="1"/>
          </p:cNvSpPr>
          <p:nvPr>
            <p:ph type="body" idx="10"/>
          </p:nvPr>
        </p:nvSpPr>
        <p:spPr>
          <a:xfrm>
            <a:off x="4382770" y="4976812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 dirty="0">
                <a:solidFill>
                  <a:srgbClr val="FFFFFF"/>
                </a:solidFill>
                <a:latin typeface="Arial" panose="22635452340000000000" pitchFamily="2"/>
              </a:rPr>
              <a:t>Visual 2-12 </a:t>
            </a:r>
          </a:p>
        </p:txBody>
      </p:sp>
      <p:cxnSp>
        <p:nvCxnSpPr>
          <p:cNvPr id="163" name="Straight Connector 162"/>
          <p:cNvCxnSpPr/>
          <p:nvPr/>
        </p:nvCxnSpPr>
        <p:spPr>
          <a:xfrm>
            <a:off x="7961630" y="914400"/>
            <a:ext cx="728980" cy="0"/>
          </a:xfrm>
          <a:prstGeom prst="line">
            <a:avLst/>
          </a:prstGeom>
          <a:ln w="24130" cmpd="sng">
            <a:solidFill>
              <a:srgbClr val="233B5A"/>
            </a:solidFill>
          </a:ln>
        </p:spPr>
      </p:cxnSp>
      <p:cxnSp>
        <p:nvCxnSpPr>
          <p:cNvPr id="164" name="Straight Connector 163"/>
          <p:cNvCxnSpPr/>
          <p:nvPr/>
        </p:nvCxnSpPr>
        <p:spPr>
          <a:xfrm>
            <a:off x="469265" y="914400"/>
            <a:ext cx="7493000" cy="0"/>
          </a:xfrm>
          <a:prstGeom prst="line">
            <a:avLst/>
          </a:prstGeom>
          <a:ln w="24130" cmpd="sng">
            <a:solidFill>
              <a:srgbClr val="233B5A"/>
            </a:solidFill>
          </a:ln>
        </p:spPr>
      </p:cxnSp>
      <p:cxnSp>
        <p:nvCxnSpPr>
          <p:cNvPr id="165" name="Straight Connector 164"/>
          <p:cNvCxnSpPr/>
          <p:nvPr/>
        </p:nvCxnSpPr>
        <p:spPr>
          <a:xfrm>
            <a:off x="8255" y="8255"/>
            <a:ext cx="9123680" cy="0"/>
          </a:xfrm>
          <a:prstGeom prst="line">
            <a:avLst/>
          </a:prstGeom>
          <a:ln w="18415" cmpd="sng">
            <a:solidFill>
              <a:srgbClr val="4A4D51"/>
            </a:solidFill>
          </a:ln>
        </p:spPr>
      </p:cxnSp>
      <p:cxnSp>
        <p:nvCxnSpPr>
          <p:cNvPr id="166" name="Straight Connector 165"/>
          <p:cNvCxnSpPr/>
          <p:nvPr/>
        </p:nvCxnSpPr>
        <p:spPr>
          <a:xfrm>
            <a:off x="8255" y="8255"/>
            <a:ext cx="0" cy="5950585"/>
          </a:xfrm>
          <a:prstGeom prst="line">
            <a:avLst/>
          </a:prstGeom>
          <a:ln w="18415" cmpd="sng">
            <a:solidFill>
              <a:srgbClr val="4A4D51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113" name="Text Placeholder 112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114" name="Text Placeholder 113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15" name="Text Placeholder 114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116" name="Text Placeholder 115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 dirty="0">
                <a:solidFill>
                  <a:srgbClr val="003366"/>
                </a:solidFill>
                <a:latin typeface="Arial Unicode MS" panose="22635452340000000000" pitchFamily="2"/>
              </a:rPr>
              <a:t>Division/Group Supervisor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Key Elements: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Translates direction from the Operations Section Chief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into on-the-ground tactical operations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Implements the IAP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1998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Reviews assignments and assigns tasks </a:t>
            </a:r>
          </a:p>
        </p:txBody>
      </p:sp>
      <p:cxnSp>
        <p:nvCxnSpPr>
          <p:cNvPr id="119" name="Straight Connector 118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120" name="Straight Connector 119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121" name="Straight Connector 120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625" y="3313235"/>
            <a:ext cx="6486270" cy="28049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628225">
            <a:off x="-582396" y="3389383"/>
            <a:ext cx="2371550" cy="8047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792396">
            <a:off x="766241" y="3414007"/>
            <a:ext cx="2371550" cy="8047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0146" y="2736273"/>
            <a:ext cx="2219136" cy="22801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124" name="Text Placeholder 123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125" name="Text Placeholder 12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26" name="Text Placeholder 125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127" name="Text Placeholder 126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457200" marR="0" indent="0" algn="l">
              <a:lnSpc>
                <a:spcPts val="3200"/>
              </a:lnSpc>
              <a:spcAft>
                <a:spcPts val="0"/>
              </a:spcAft>
            </a:pPr>
            <a:r>
              <a:rPr lang="en-US" sz="3150" b="1" spc="-80">
                <a:solidFill>
                  <a:srgbClr val="003366"/>
                </a:solidFill>
                <a:latin typeface="Arial Unicode MS" panose="22635452340000000000" pitchFamily="2"/>
              </a:rPr>
              <a:t>Division/Group Supervisor Key Elements (cont.) </a:t>
            </a:r>
          </a:p>
          <a:p>
            <a:pPr marL="457200" marR="0" indent="0" algn="l">
              <a:lnSpc>
                <a:spcPts val="2700"/>
              </a:lnSpc>
              <a:spcBef>
                <a:spcPts val="28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Coordinates activities with adjacent Groups and </a:t>
            </a:r>
          </a:p>
          <a:p>
            <a:pPr marL="777240" marR="0" indent="0" algn="l">
              <a:lnSpc>
                <a:spcPct val="80639"/>
              </a:lnSpc>
              <a:spcBef>
                <a:spcPts val="54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Divisions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Determines need for assistance </a:t>
            </a:r>
          </a:p>
          <a:p>
            <a:pPr marL="0" marR="0" indent="0" algn="ctr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Resolves logistical problems within Division or Group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1998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Develops Tactical plans for next Operational Period </a:t>
            </a:r>
          </a:p>
        </p:txBody>
      </p:sp>
      <p:sp>
        <p:nvSpPr>
          <p:cNvPr id="130" name="Text Placeholder 129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131" name="Text Placeholder 130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298069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132" name="Text Placeholder 13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2-10 </a:t>
            </a:r>
          </a:p>
        </p:txBody>
      </p:sp>
      <p:cxnSp>
        <p:nvCxnSpPr>
          <p:cNvPr id="133" name="Straight Connector 132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134" name="Straight Connector 133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135" name="Straight Connector 134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6002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Division Supervisor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819400"/>
            <a:ext cx="7772400" cy="2514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dirty="0" smtClean="0"/>
              <a:t>The </a:t>
            </a:r>
            <a:r>
              <a:rPr lang="en-US" altLang="en-US" dirty="0" smtClean="0">
                <a:solidFill>
                  <a:srgbClr val="663300"/>
                </a:solidFill>
              </a:rPr>
              <a:t>division supervisor </a:t>
            </a:r>
            <a:r>
              <a:rPr lang="en-US" altLang="en-US" dirty="0" smtClean="0"/>
              <a:t>is responsible for the implementation of the assigned portion of the IAP (ICS 204) </a:t>
            </a:r>
            <a:r>
              <a:rPr lang="en-US" altLang="en-US" dirty="0" smtClean="0">
                <a:solidFill>
                  <a:srgbClr val="663300"/>
                </a:solidFill>
              </a:rPr>
              <a:t>in a specific geographical area</a:t>
            </a:r>
            <a:r>
              <a:rPr lang="en-US" altLang="en-US" dirty="0"/>
              <a:t>.</a:t>
            </a:r>
            <a:r>
              <a:rPr lang="en-US" altLang="en-US" dirty="0" smtClean="0">
                <a:solidFill>
                  <a:srgbClr val="663300"/>
                </a:solidFill>
              </a:rPr>
              <a:t> </a:t>
            </a:r>
          </a:p>
          <a:p>
            <a:pPr eaLnBrk="1" hangingPunct="1"/>
            <a:endParaRPr lang="en-US" altLang="en-US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25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138" name="Text Placeholder 137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139" name="Text Placeholder 13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40" name="Text Placeholder 139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141" name="Text Placeholder 140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70" dirty="0">
                <a:solidFill>
                  <a:srgbClr val="003366"/>
                </a:solidFill>
                <a:latin typeface="Arial Unicode MS" panose="22635452340000000000" pitchFamily="2"/>
              </a:rPr>
              <a:t>Division Supervisor vs. Group Supervisor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The Division Supervisor: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Supervises, coordinates, and manages a geographic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portion of an incident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Under the Operations Section Chief or Branch Director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1998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Implements assigned portion of IAP </a:t>
            </a:r>
          </a:p>
        </p:txBody>
      </p:sp>
      <p:cxnSp>
        <p:nvCxnSpPr>
          <p:cNvPr id="144" name="Straight Connector 143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145" name="Straight Connector 144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146" name="Straight Connector 145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sp>
        <p:nvSpPr>
          <p:cNvPr id="2" name="TextBox 1"/>
          <p:cNvSpPr txBox="1"/>
          <p:nvPr/>
        </p:nvSpPr>
        <p:spPr>
          <a:xfrm>
            <a:off x="1405719" y="3794078"/>
            <a:ext cx="5813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DIVISIONS ARE DIRT!!!!!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Group Supervisor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dirty="0" smtClean="0"/>
              <a:t>A </a:t>
            </a:r>
            <a:r>
              <a:rPr lang="en-US" altLang="en-US" dirty="0" smtClean="0">
                <a:solidFill>
                  <a:srgbClr val="663300"/>
                </a:solidFill>
              </a:rPr>
              <a:t>group supervisor </a:t>
            </a:r>
            <a:r>
              <a:rPr lang="en-US" altLang="en-US" dirty="0" smtClean="0"/>
              <a:t>is responsible for the implementation of the assigned portion of the IAP </a:t>
            </a:r>
            <a:r>
              <a:rPr lang="en-US" altLang="en-US" dirty="0" smtClean="0">
                <a:solidFill>
                  <a:srgbClr val="663300"/>
                </a:solidFill>
              </a:rPr>
              <a:t>of a specific functional area</a:t>
            </a:r>
            <a:r>
              <a:rPr lang="en-US" altLang="en-US" dirty="0"/>
              <a:t>.</a:t>
            </a:r>
            <a:r>
              <a:rPr lang="en-US" altLang="en-US" dirty="0" smtClean="0">
                <a:solidFill>
                  <a:srgbClr val="C00000"/>
                </a:solidFill>
              </a:rPr>
              <a:t>  </a:t>
            </a:r>
          </a:p>
          <a:p>
            <a:pPr marL="0" indent="0" eaLnBrk="1" hangingPunct="1">
              <a:buNone/>
            </a:pPr>
            <a:r>
              <a:rPr lang="en-US" altLang="en-US" dirty="0" smtClean="0"/>
              <a:t>Functional groups can best be used to describe areas of activity (rescue, water handling, structure protection).</a:t>
            </a:r>
          </a:p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11381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 descr="unit 1 tit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682" y="152400"/>
            <a:ext cx="91916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638800"/>
            <a:ext cx="2819400" cy="838200"/>
          </a:xfrm>
        </p:spPr>
        <p:txBody>
          <a:bodyPr/>
          <a:lstStyle/>
          <a:p>
            <a:pPr algn="l"/>
            <a:r>
              <a:rPr lang="en-US" altLang="en-US" dirty="0" smtClean="0">
                <a:solidFill>
                  <a:schemeClr val="bg1"/>
                </a:solidFill>
              </a:rPr>
              <a:t>Unit 1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117564"/>
            <a:ext cx="9372600" cy="5943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6593586"/>
            <a:ext cx="9448800" cy="29291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733800" y="-32655"/>
            <a:ext cx="541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100" b="1" spc="600" dirty="0">
                <a:solidFill>
                  <a:srgbClr val="46464A">
                    <a:lumMod val="75000"/>
                  </a:srgbClr>
                </a:solidFill>
                <a:cs typeface="Times New Roman" panose="02020603050405020304" pitchFamily="18" charset="0"/>
              </a:rPr>
              <a:t>DIVISION/GROUP SUPERVISOR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6611982"/>
            <a:ext cx="487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46464A">
                    <a:lumMod val="75000"/>
                  </a:srgbClr>
                </a:solidFill>
              </a:rPr>
              <a:t>Unit 1 – Introduction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7454544" y="6611982"/>
            <a:ext cx="1676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b="1" dirty="0" smtClean="0">
                <a:solidFill>
                  <a:srgbClr val="46464A">
                    <a:lumMod val="75000"/>
                  </a:srgbClr>
                </a:solidFill>
                <a:latin typeface="Arial"/>
              </a:rPr>
              <a:t>Slide 1-</a:t>
            </a:r>
            <a:fld id="{F3F7F537-5E8B-4FCD-8644-B9D988D90EDC}" type="slidenum">
              <a:rPr lang="en-US" altLang="en-US" sz="1000" b="1" smtClean="0">
                <a:solidFill>
                  <a:srgbClr val="46464A">
                    <a:lumMod val="75000"/>
                  </a:srgbClr>
                </a:solidFill>
                <a:latin typeface="Arial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altLang="en-US" sz="1000" b="1" dirty="0" smtClean="0">
              <a:solidFill>
                <a:srgbClr val="46464A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672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185" name="Text Placeholder 184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186" name="Text Placeholder 185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87" name="Text Placeholder 186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188" name="Text Placeholder 187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70">
                <a:solidFill>
                  <a:srgbClr val="003366"/>
                </a:solidFill>
                <a:latin typeface="Arial Unicode MS" panose="22635452340000000000" pitchFamily="2"/>
              </a:rPr>
              <a:t>Division Supervisor vs. Group Supervisor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Group Supervisor: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Also works for the Operations Section Chief or the </a:t>
            </a:r>
          </a:p>
          <a:p>
            <a:pPr marL="777240" marR="0" indent="0" algn="l">
              <a:lnSpc>
                <a:spcPct val="81599"/>
              </a:lnSpc>
              <a:spcBef>
                <a:spcPts val="54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Branch Director </a:t>
            </a:r>
          </a:p>
          <a:p>
            <a:pPr marL="4572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Also implements assigned portion of the IAP </a:t>
            </a:r>
          </a:p>
          <a:p>
            <a:pPr marL="457200" marR="0" indent="0" algn="l">
              <a:lnSpc>
                <a:spcPts val="27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Also is responsible for the frontline supervision and </a:t>
            </a:r>
          </a:p>
          <a:p>
            <a:pPr marL="777240" marR="0" indent="0" algn="l">
              <a:lnSpc>
                <a:spcPct val="95999"/>
              </a:lnSpc>
              <a:spcBef>
                <a:spcPts val="0"/>
              </a:spcBef>
              <a:spcAft>
                <a:spcPts val="1728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management of assigned resources </a:t>
            </a:r>
          </a:p>
        </p:txBody>
      </p:sp>
      <p:sp>
        <p:nvSpPr>
          <p:cNvPr id="191" name="Text Placeholder 190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192" name="Text Placeholder 191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298069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193" name="Text Placeholder 192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646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2-14 </a:t>
            </a:r>
          </a:p>
        </p:txBody>
      </p:sp>
      <p:cxnSp>
        <p:nvCxnSpPr>
          <p:cNvPr id="194" name="Straight Connector 193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195" name="Straight Connector 194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196" name="Straight Connector 195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615" y="3825632"/>
            <a:ext cx="6486706" cy="28044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445747">
            <a:off x="4528775" y="3558505"/>
            <a:ext cx="2322777" cy="21764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 Placeholder 171"/>
          <p:cNvSpPr>
            <a:spLocks noGrp="1"/>
          </p:cNvSpPr>
          <p:nvPr>
            <p:ph type="body" idx="10"/>
          </p:nvPr>
        </p:nvSpPr>
        <p:spPr>
          <a:xfrm>
            <a:off x="475615" y="405130"/>
            <a:ext cx="7427595" cy="502348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75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5742305" y="2255520"/>
            <a:ext cx="2861945" cy="3441065"/>
          </a:xfrm>
          <a:prstGeom prst="rect">
            <a:avLst/>
          </a:prstGeom>
        </p:spPr>
      </p:pic>
      <p:pic>
        <p:nvPicPr>
          <p:cNvPr id="178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169" name="Text Placeholder 168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170" name="Text Placeholder 16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71" name="Text Placeholder 170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173" name="Text Placeholder 172"/>
          <p:cNvSpPr>
            <a:spLocks noGrp="1"/>
          </p:cNvSpPr>
          <p:nvPr>
            <p:ph type="body" idx="10"/>
          </p:nvPr>
        </p:nvSpPr>
        <p:spPr>
          <a:xfrm>
            <a:off x="-140336" y="520700"/>
            <a:ext cx="8659495" cy="39370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800"/>
              </a:lnSpc>
              <a:spcAft>
                <a:spcPts val="0"/>
              </a:spcAft>
              <a:buNone/>
            </a:pPr>
            <a:r>
              <a:rPr lang="en-US" sz="3350" b="1" spc="-95" dirty="0" smtClean="0">
                <a:solidFill>
                  <a:srgbClr val="003366"/>
                </a:solidFill>
                <a:latin typeface="Arial Unicode MS" panose="22635452340000000000" pitchFamily="2"/>
              </a:rPr>
              <a:t>Division </a:t>
            </a:r>
            <a:r>
              <a:rPr lang="en-US" sz="3350" b="1" spc="-95" dirty="0">
                <a:solidFill>
                  <a:srgbClr val="003366"/>
                </a:solidFill>
                <a:latin typeface="Arial Unicode MS" panose="22635452340000000000" pitchFamily="2"/>
              </a:rPr>
              <a:t>Supervisor vs. Group Supervisor </a:t>
            </a:r>
          </a:p>
        </p:txBody>
      </p:sp>
      <p:sp>
        <p:nvSpPr>
          <p:cNvPr id="176" name="Text Placeholder 175"/>
          <p:cNvSpPr>
            <a:spLocks noGrp="1"/>
          </p:cNvSpPr>
          <p:nvPr>
            <p:ph type="body" idx="10"/>
          </p:nvPr>
        </p:nvSpPr>
        <p:spPr>
          <a:xfrm>
            <a:off x="478790" y="1185545"/>
            <a:ext cx="6845300" cy="424307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5" dirty="0">
                <a:solidFill>
                  <a:srgbClr val="003366"/>
                </a:solidFill>
                <a:latin typeface="Arial" panose="22635452340000000000" pitchFamily="2"/>
              </a:rPr>
              <a:t>The Group Supervisor supervises, coordinates, </a:t>
            </a:r>
          </a:p>
          <a:p>
            <a:pPr marL="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manages a function: </a:t>
            </a:r>
          </a:p>
          <a:p>
            <a:pPr marL="0" marR="0" indent="0" algn="l">
              <a:lnSpc>
                <a:spcPts val="28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Sampling </a:t>
            </a:r>
          </a:p>
          <a:p>
            <a:pPr marL="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Decontamination </a:t>
            </a:r>
          </a:p>
          <a:p>
            <a:pPr marL="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Shoreline assessment </a:t>
            </a:r>
          </a:p>
          <a:p>
            <a:pPr marL="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Disposal </a:t>
            </a:r>
          </a:p>
          <a:p>
            <a:pPr marL="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Entry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Health monitoring </a:t>
            </a:r>
          </a:p>
          <a:p>
            <a:pPr marL="0" marR="0" indent="0" algn="l">
              <a:lnSpc>
                <a:spcPts val="2200"/>
              </a:lnSpc>
              <a:spcBef>
                <a:spcPts val="1440"/>
              </a:spcBef>
              <a:spcAft>
                <a:spcPts val="18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Damage assessment </a:t>
            </a:r>
          </a:p>
        </p:txBody>
      </p:sp>
      <p:cxnSp>
        <p:nvCxnSpPr>
          <p:cNvPr id="179" name="Straight Connector 178"/>
          <p:cNvCxnSpPr/>
          <p:nvPr/>
        </p:nvCxnSpPr>
        <p:spPr>
          <a:xfrm>
            <a:off x="7903210" y="914400"/>
            <a:ext cx="787400" cy="0"/>
          </a:xfrm>
          <a:prstGeom prst="line">
            <a:avLst/>
          </a:prstGeom>
          <a:ln w="24130" cmpd="sng">
            <a:solidFill>
              <a:srgbClr val="213958"/>
            </a:solidFill>
          </a:ln>
        </p:spPr>
      </p:cxnSp>
      <p:cxnSp>
        <p:nvCxnSpPr>
          <p:cNvPr id="180" name="Straight Connector 179"/>
          <p:cNvCxnSpPr/>
          <p:nvPr/>
        </p:nvCxnSpPr>
        <p:spPr>
          <a:xfrm>
            <a:off x="475615" y="914400"/>
            <a:ext cx="7428230" cy="0"/>
          </a:xfrm>
          <a:prstGeom prst="line">
            <a:avLst/>
          </a:prstGeom>
          <a:ln w="24130" cmpd="sng">
            <a:solidFill>
              <a:srgbClr val="213958"/>
            </a:solidFill>
          </a:ln>
        </p:spPr>
      </p:cxnSp>
      <p:cxnSp>
        <p:nvCxnSpPr>
          <p:cNvPr id="181" name="Straight Connector 180"/>
          <p:cNvCxnSpPr/>
          <p:nvPr/>
        </p:nvCxnSpPr>
        <p:spPr>
          <a:xfrm>
            <a:off x="8255" y="8255"/>
            <a:ext cx="9123680" cy="0"/>
          </a:xfrm>
          <a:prstGeom prst="line">
            <a:avLst/>
          </a:prstGeom>
          <a:ln w="18415" cmpd="sng">
            <a:solidFill>
              <a:srgbClr val="4E4D4E"/>
            </a:solidFill>
          </a:ln>
        </p:spPr>
      </p:cxnSp>
      <p:cxnSp>
        <p:nvCxnSpPr>
          <p:cNvPr id="182" name="Straight Connector 181"/>
          <p:cNvCxnSpPr/>
          <p:nvPr/>
        </p:nvCxnSpPr>
        <p:spPr>
          <a:xfrm>
            <a:off x="8255" y="8255"/>
            <a:ext cx="0" cy="5688330"/>
          </a:xfrm>
          <a:prstGeom prst="line">
            <a:avLst/>
          </a:prstGeom>
          <a:ln w="18415" cmpd="sng">
            <a:solidFill>
              <a:srgbClr val="4E4D4E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dozer cor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4288"/>
            <a:ext cx="9182100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Resources</a:t>
            </a:r>
            <a:endParaRPr lang="en-US" altLang="en-US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19050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 smtClean="0"/>
              <a:t>As a division/group supervisor, what types and kinds of resources do you manage?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117564"/>
            <a:ext cx="9372600" cy="5943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6593586"/>
            <a:ext cx="9448800" cy="2929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33800" y="-32655"/>
            <a:ext cx="541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100" b="1" spc="600" dirty="0">
                <a:solidFill>
                  <a:srgbClr val="46464A">
                    <a:lumMod val="75000"/>
                  </a:srgbClr>
                </a:solidFill>
                <a:cs typeface="Times New Roman" panose="02020603050405020304" pitchFamily="18" charset="0"/>
              </a:rPr>
              <a:t>DIVISION/GROUP SUPERVISOR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7454544" y="6611982"/>
            <a:ext cx="1676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b="1" smtClean="0">
                <a:solidFill>
                  <a:srgbClr val="46464A">
                    <a:lumMod val="75000"/>
                  </a:srgbClr>
                </a:solidFill>
                <a:latin typeface="Arial"/>
              </a:rPr>
              <a:t>Slide 1-5</a:t>
            </a:r>
            <a:endParaRPr lang="en-US" altLang="en-US" sz="1000" b="1" dirty="0" smtClean="0">
              <a:solidFill>
                <a:srgbClr val="46464A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611982"/>
            <a:ext cx="487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46464A">
                    <a:lumMod val="75000"/>
                  </a:srgbClr>
                </a:solidFill>
              </a:rPr>
              <a:t>Unit 1 – Introduction</a:t>
            </a:r>
          </a:p>
        </p:txBody>
      </p:sp>
    </p:spTree>
    <p:extLst>
      <p:ext uri="{BB962C8B-B14F-4D97-AF65-F5344CB8AC3E}">
        <p14:creationId xmlns:p14="http://schemas.microsoft.com/office/powerpoint/2010/main" val="318094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ext Placeholder 201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093460"/>
          </a:xfrm>
          <a:prstGeom prst="rect">
            <a:avLst/>
          </a:prstGeom>
          <a:solidFill>
            <a:srgbClr val="96A3B0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204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30695"/>
          </a:xfrm>
          <a:prstGeom prst="rect">
            <a:avLst/>
          </a:prstGeom>
        </p:spPr>
      </p:pic>
      <p:sp>
        <p:nvSpPr>
          <p:cNvPr id="199" name="Text Placeholder 198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00" name="Text Placeholder 19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01" name="Text Placeholder 200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05" name="Text Placeholder 204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7335662" cy="5060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95" dirty="0">
                <a:solidFill>
                  <a:srgbClr val="013366"/>
                </a:solidFill>
                <a:latin typeface="Arial Unicode MS" panose="22635452340000000000" pitchFamily="2"/>
              </a:rPr>
              <a:t>Division/Group Supervisor </a:t>
            </a:r>
          </a:p>
        </p:txBody>
      </p:sp>
      <p:sp>
        <p:nvSpPr>
          <p:cNvPr id="206" name="Text Placeholder 205"/>
          <p:cNvSpPr>
            <a:spLocks noGrp="1"/>
          </p:cNvSpPr>
          <p:nvPr>
            <p:ph type="body" idx="10"/>
          </p:nvPr>
        </p:nvSpPr>
        <p:spPr>
          <a:xfrm>
            <a:off x="484505" y="1176020"/>
            <a:ext cx="8220710" cy="37585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0">
                <a:solidFill>
                  <a:srgbClr val="013366"/>
                </a:solidFill>
                <a:latin typeface="Arial" panose="22635452340000000000" pitchFamily="2"/>
              </a:rPr>
              <a:t>Kinds of resources that may be assigned to a Division or </a:t>
            </a:r>
          </a:p>
          <a:p>
            <a:pPr marL="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13366"/>
                </a:solidFill>
                <a:latin typeface="Arial" panose="22635452340000000000" pitchFamily="2"/>
              </a:rPr>
              <a:t>Group: </a:t>
            </a:r>
          </a:p>
          <a:p>
            <a:pPr marL="0" marR="0" indent="0" algn="l">
              <a:lnSpc>
                <a:spcPts val="23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1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13366"/>
                </a:solidFill>
                <a:latin typeface="Arial" panose="22635452340000000000" pitchFamily="2"/>
              </a:rPr>
              <a:t>Crews </a:t>
            </a:r>
          </a:p>
          <a:p>
            <a:pPr marL="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1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13366"/>
                </a:solidFill>
                <a:latin typeface="Arial" panose="22635452340000000000" pitchFamily="2"/>
              </a:rPr>
              <a:t>Heavy equipment (like excavators)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1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13366"/>
                </a:solidFill>
                <a:latin typeface="Arial" panose="22635452340000000000" pitchFamily="2"/>
              </a:rPr>
              <a:t>Engines or Strike Teams </a:t>
            </a:r>
          </a:p>
          <a:p>
            <a:pPr marL="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1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13366"/>
                </a:solidFill>
                <a:latin typeface="Arial" panose="22635452340000000000" pitchFamily="2"/>
              </a:rPr>
              <a:t>Patrol vehicles </a:t>
            </a:r>
          </a:p>
          <a:p>
            <a:pPr marL="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1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13366"/>
                </a:solidFill>
                <a:latin typeface="Arial" panose="22635452340000000000" pitchFamily="2"/>
              </a:rPr>
              <a:t>Confined Space Entry Teams </a:t>
            </a:r>
          </a:p>
          <a:p>
            <a:pPr marL="0" marR="0" indent="0" algn="l">
              <a:lnSpc>
                <a:spcPts val="2300"/>
              </a:lnSpc>
              <a:spcBef>
                <a:spcPts val="1260"/>
              </a:spcBef>
              <a:spcAft>
                <a:spcPts val="360"/>
              </a:spcAft>
            </a:pPr>
            <a:r>
              <a:rPr lang="en-US" sz="2350" spc="0">
                <a:solidFill>
                  <a:srgbClr val="01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13366"/>
                </a:solidFill>
                <a:latin typeface="Arial" panose="22635452340000000000" pitchFamily="2"/>
              </a:rPr>
              <a:t>Boats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90600"/>
            <a:ext cx="7772400" cy="1752600"/>
          </a:xfrm>
        </p:spPr>
        <p:txBody>
          <a:bodyPr/>
          <a:lstStyle/>
          <a:p>
            <a:r>
              <a:rPr lang="en-US" dirty="0"/>
              <a:t>EXERCISE: Distinguishing Roles and </a:t>
            </a:r>
            <a:r>
              <a:rPr lang="en-US" dirty="0" smtClean="0"/>
              <a:t>Responsibilities</a:t>
            </a:r>
            <a:endParaRPr lang="en-US" altLang="en-US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5800" y="2819400"/>
            <a:ext cx="7772400" cy="38100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Division/Group Supervisor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Strike Team/Task Force Leader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Incident Commander Type </a:t>
            </a:r>
            <a:r>
              <a:rPr lang="en-US" altLang="en-US" dirty="0" smtClean="0"/>
              <a:t>3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0897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838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Exercise Questions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752600"/>
            <a:ext cx="8305800" cy="4419600"/>
          </a:xfrm>
        </p:spPr>
        <p:txBody>
          <a:bodyPr/>
          <a:lstStyle/>
          <a:p>
            <a:pPr eaLnBrk="1" hangingPunct="1">
              <a:spcBef>
                <a:spcPct val="30000"/>
              </a:spcBef>
              <a:spcAft>
                <a:spcPct val="20000"/>
              </a:spcAft>
            </a:pPr>
            <a:r>
              <a:rPr lang="en-US" altLang="en-US" sz="2600" dirty="0" smtClean="0">
                <a:solidFill>
                  <a:srgbClr val="663300"/>
                </a:solidFill>
              </a:rPr>
              <a:t>Group 1:  </a:t>
            </a:r>
            <a:r>
              <a:rPr lang="en-US" altLang="en-US" sz="2600" dirty="0" smtClean="0"/>
              <a:t>Identify the differences and similarities between  DIVS and task force leader.</a:t>
            </a:r>
          </a:p>
          <a:p>
            <a:pPr eaLnBrk="1" hangingPunct="1">
              <a:spcBef>
                <a:spcPct val="30000"/>
              </a:spcBef>
              <a:spcAft>
                <a:spcPct val="20000"/>
              </a:spcAft>
            </a:pPr>
            <a:r>
              <a:rPr lang="en-US" altLang="en-US" sz="2600" dirty="0" smtClean="0">
                <a:solidFill>
                  <a:srgbClr val="663300"/>
                </a:solidFill>
              </a:rPr>
              <a:t>Group 2:  </a:t>
            </a:r>
            <a:r>
              <a:rPr lang="en-US" altLang="en-US" sz="2600" dirty="0" smtClean="0"/>
              <a:t>Identify the differences and similarities between  DIVS and strike team leader.</a:t>
            </a:r>
          </a:p>
          <a:p>
            <a:pPr eaLnBrk="1" hangingPunct="1">
              <a:spcBef>
                <a:spcPct val="30000"/>
              </a:spcBef>
              <a:spcAft>
                <a:spcPct val="20000"/>
              </a:spcAft>
            </a:pPr>
            <a:r>
              <a:rPr lang="en-US" altLang="en-US" sz="2600" dirty="0" smtClean="0">
                <a:solidFill>
                  <a:srgbClr val="663300"/>
                </a:solidFill>
              </a:rPr>
              <a:t>Group 3:  </a:t>
            </a:r>
            <a:r>
              <a:rPr lang="en-US" altLang="en-US" sz="2600" dirty="0" smtClean="0"/>
              <a:t>Identify the differences and similarities between DIVS and ICT3.</a:t>
            </a:r>
          </a:p>
        </p:txBody>
      </p:sp>
    </p:spTree>
    <p:extLst>
      <p:ext uri="{BB962C8B-B14F-4D97-AF65-F5344CB8AC3E}">
        <p14:creationId xmlns:p14="http://schemas.microsoft.com/office/powerpoint/2010/main" val="73409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Text Placeholder 276"/>
          <p:cNvSpPr>
            <a:spLocks noGrp="1"/>
          </p:cNvSpPr>
          <p:nvPr>
            <p:ph type="body" idx="10"/>
          </p:nvPr>
        </p:nvSpPr>
        <p:spPr>
          <a:xfrm>
            <a:off x="0" y="0"/>
            <a:ext cx="9144000" cy="6102350"/>
          </a:xfrm>
          <a:prstGeom prst="rect">
            <a:avLst/>
          </a:prstGeom>
          <a:solidFill>
            <a:srgbClr val="97A3AE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279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9585"/>
          </a:xfrm>
          <a:prstGeom prst="rect">
            <a:avLst/>
          </a:prstGeom>
        </p:spPr>
      </p:pic>
      <p:sp>
        <p:nvSpPr>
          <p:cNvPr id="274" name="Text Placeholder 273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75" name="Text Placeholder 274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76" name="Text Placeholder 275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80" name="Text Placeholder 279"/>
          <p:cNvSpPr>
            <a:spLocks noGrp="1"/>
          </p:cNvSpPr>
          <p:nvPr>
            <p:ph type="body" idx="10"/>
          </p:nvPr>
        </p:nvSpPr>
        <p:spPr>
          <a:xfrm>
            <a:off x="139908" y="213862"/>
            <a:ext cx="5100832" cy="68770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81599"/>
              </a:lnSpc>
              <a:spcAft>
                <a:spcPts val="0"/>
              </a:spcAft>
            </a:pPr>
            <a:r>
              <a:rPr lang="en-US" sz="5500" b="1" i="1" spc="-35" dirty="0">
                <a:solidFill>
                  <a:srgbClr val="FFFFFF"/>
                </a:solidFill>
                <a:latin typeface="Arial" panose="22635452340000000000" pitchFamily="2"/>
              </a:rPr>
              <a:t>EXERCISE 2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5151"/>
            <a:ext cx="9132154" cy="43138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0"/>
          </p:nvPr>
        </p:nvSpPr>
        <p:spPr>
          <a:noFill/>
        </p:spPr>
        <p:txBody>
          <a:bodyPr/>
          <a:lstStyle/>
          <a:p>
            <a:pPr marL="0" indent="0" algn="ctr">
              <a:buNone/>
            </a:pPr>
            <a:endParaRPr lang="en-US" sz="4000" dirty="0" smtClean="0"/>
          </a:p>
        </p:txBody>
      </p:sp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313898" y="340945"/>
            <a:ext cx="8584441" cy="687705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SO FOR OUR EXERCISE, COMBINING FEMA &amp; NWCG </a:t>
            </a:r>
            <a:r>
              <a:rPr lang="en-US" dirty="0" smtClean="0"/>
              <a:t>CURRICULUMS:</a:t>
            </a:r>
            <a:endParaRPr lang="en-US" dirty="0" smtClean="0"/>
          </a:p>
          <a:p>
            <a:r>
              <a:rPr lang="en-US" dirty="0" smtClean="0"/>
              <a:t>DIV A</a:t>
            </a:r>
            <a:r>
              <a:rPr lang="en-US" dirty="0" smtClean="0"/>
              <a:t>-Identify </a:t>
            </a:r>
            <a:r>
              <a:rPr lang="en-US" dirty="0"/>
              <a:t>the differences and similarities between  DIVS </a:t>
            </a:r>
            <a:r>
              <a:rPr lang="en-US" dirty="0" smtClean="0"/>
              <a:t>&amp; STLD/TFLD.</a:t>
            </a:r>
          </a:p>
          <a:p>
            <a:r>
              <a:rPr lang="en-US" dirty="0" smtClean="0"/>
              <a:t>DIV B</a:t>
            </a:r>
            <a:r>
              <a:rPr lang="en-US" dirty="0" smtClean="0"/>
              <a:t>- </a:t>
            </a:r>
            <a:r>
              <a:rPr lang="en-US" dirty="0"/>
              <a:t>Identify the differences and similarities between  DIVS and </a:t>
            </a:r>
            <a:r>
              <a:rPr lang="en-US" dirty="0" smtClean="0"/>
              <a:t>ICT3.</a:t>
            </a:r>
          </a:p>
          <a:p>
            <a:r>
              <a:rPr lang="en-US" dirty="0" smtClean="0"/>
              <a:t>DIV R</a:t>
            </a:r>
            <a:r>
              <a:rPr lang="en-US" dirty="0" smtClean="0"/>
              <a:t>- </a:t>
            </a:r>
            <a:r>
              <a:rPr lang="en-US" dirty="0"/>
              <a:t>Identify the differences and similarities between </a:t>
            </a:r>
            <a:r>
              <a:rPr lang="en-US" dirty="0" smtClean="0"/>
              <a:t>a Division Supervisor &amp; a Group </a:t>
            </a:r>
            <a:r>
              <a:rPr lang="en-US" dirty="0" smtClean="0"/>
              <a:t>Supervisor</a:t>
            </a:r>
          </a:p>
          <a:p>
            <a:r>
              <a:rPr lang="en-US" dirty="0"/>
              <a:t>DIV </a:t>
            </a:r>
            <a:r>
              <a:rPr lang="en-US" dirty="0" smtClean="0"/>
              <a:t>S- </a:t>
            </a:r>
            <a:r>
              <a:rPr lang="en-US" dirty="0"/>
              <a:t>Identify the differences and similarities between a Division Supervisor &amp; </a:t>
            </a:r>
            <a:r>
              <a:rPr lang="en-US" dirty="0" smtClean="0"/>
              <a:t>an Operations SC</a:t>
            </a: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Bonus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discussion:  If a Group is working within a Division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   who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supervises who?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0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 Placeholder 211"/>
          <p:cNvSpPr>
            <a:spLocks noGrp="1"/>
          </p:cNvSpPr>
          <p:nvPr>
            <p:ph type="body" idx="10"/>
          </p:nvPr>
        </p:nvSpPr>
        <p:spPr>
          <a:xfrm>
            <a:off x="8255" y="8890"/>
            <a:ext cx="9123680" cy="6831330"/>
          </a:xfrm>
          <a:prstGeom prst="rect">
            <a:avLst/>
          </a:prstGeom>
          <a:solidFill>
            <a:srgbClr val="96A3B2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214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255" y="8890"/>
            <a:ext cx="9123680" cy="6831330"/>
          </a:xfrm>
          <a:prstGeom prst="rect">
            <a:avLst/>
          </a:prstGeom>
        </p:spPr>
      </p:pic>
      <p:sp>
        <p:nvSpPr>
          <p:cNvPr id="209" name="Text Placeholder 208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10" name="Text Placeholder 20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11" name="Text Placeholder 210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15" name="Text Placeholder 214"/>
          <p:cNvSpPr>
            <a:spLocks noGrp="1"/>
          </p:cNvSpPr>
          <p:nvPr>
            <p:ph type="body" idx="10"/>
          </p:nvPr>
        </p:nvSpPr>
        <p:spPr>
          <a:xfrm>
            <a:off x="472440" y="405130"/>
            <a:ext cx="7907285" cy="5060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90" dirty="0">
                <a:solidFill>
                  <a:srgbClr val="003366"/>
                </a:solidFill>
                <a:latin typeface="Arial Unicode MS" panose="22635452340000000000" pitchFamily="2"/>
              </a:rPr>
              <a:t>Collocation of Groups within Divisions </a:t>
            </a:r>
          </a:p>
        </p:txBody>
      </p:sp>
      <p:sp>
        <p:nvSpPr>
          <p:cNvPr id="216" name="Text Placeholder 215"/>
          <p:cNvSpPr>
            <a:spLocks noGrp="1"/>
          </p:cNvSpPr>
          <p:nvPr>
            <p:ph type="body" idx="10"/>
          </p:nvPr>
        </p:nvSpPr>
        <p:spPr>
          <a:xfrm>
            <a:off x="496570" y="1179195"/>
            <a:ext cx="7632700" cy="22771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May both be used on an incident </a:t>
            </a:r>
            <a:r>
              <a:rPr lang="en-US" sz="2400" b="1" spc="0" dirty="0" smtClean="0">
                <a:solidFill>
                  <a:srgbClr val="003366"/>
                </a:solidFill>
                <a:latin typeface="Arial" panose="22635452340000000000" pitchFamily="2"/>
              </a:rPr>
              <a:t>(in fact on major incidents they are both usually used)</a:t>
            </a:r>
            <a:endParaRPr lang="en-US" sz="2400" b="1" spc="0" dirty="0">
              <a:solidFill>
                <a:srgbClr val="003366"/>
              </a:solidFill>
              <a:latin typeface="Arial" panose="22635452340000000000" pitchFamily="2"/>
            </a:endParaRPr>
          </a:p>
          <a:p>
            <a:pPr marL="0" marR="0" indent="0" algn="ctr">
              <a:lnSpc>
                <a:spcPts val="27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-2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20" dirty="0">
                <a:solidFill>
                  <a:srgbClr val="003366"/>
                </a:solidFill>
                <a:latin typeface="Arial" panose="22635452340000000000" pitchFamily="2"/>
              </a:rPr>
              <a:t>Groups work where needed and may work within a </a:t>
            </a:r>
          </a:p>
          <a:p>
            <a:pPr marL="320040" marR="0" indent="0" algn="l">
              <a:lnSpc>
                <a:spcPct val="8063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Division's area </a:t>
            </a:r>
          </a:p>
          <a:p>
            <a:pPr marL="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Neither supervises the other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54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Coordination is key </a:t>
            </a:r>
          </a:p>
        </p:txBody>
      </p:sp>
      <p:sp>
        <p:nvSpPr>
          <p:cNvPr id="217" name="Text Placeholder 216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18" name="Text Placeholder 217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2-16 </a:t>
            </a:r>
          </a:p>
        </p:txBody>
      </p:sp>
      <p:sp>
        <p:nvSpPr>
          <p:cNvPr id="219" name="Text Placeholder 218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29895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  <a:tabLst>
                <a:tab pos="2988945" algn="l"/>
              </a:tabLst>
            </a:pPr>
            <a:r>
              <a:rPr lang="en-US" sz="1400" b="1" spc="-80">
                <a:solidFill>
                  <a:srgbClr val="FFFFFF"/>
                </a:solidFill>
                <a:latin typeface="Arial" panose="22635452340000000000" pitchFamily="2"/>
              </a:rPr>
              <a:t>Overview of the Operations </a:t>
            </a:r>
            <a:r>
              <a:rPr lang="en-US" sz="1400" b="1" u="sng" spc="-80">
                <a:solidFill>
                  <a:srgbClr val="FFFFFF"/>
                </a:solidFill>
                <a:latin typeface="Arial" panose="22635452340000000000" pitchFamily="2"/>
              </a:rPr>
              <a:t>Section</a:t>
            </a:r>
            <a:r>
              <a:rPr lang="en-US" sz="1400" b="1" spc="-80">
                <a:solidFill>
                  <a:srgbClr val="FFFFFF"/>
                </a:solidFill>
                <a:latin typeface="Arial" panose="22635452340000000000" pitchFamily="2"/>
              </a:rPr>
              <a:t>  </a:t>
            </a:r>
            <a:r>
              <a:rPr lang="en-US" sz="100" b="1" spc="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Text Placeholder 224"/>
          <p:cNvSpPr>
            <a:spLocks noGrp="1"/>
          </p:cNvSpPr>
          <p:nvPr>
            <p:ph type="body" idx="10"/>
          </p:nvPr>
        </p:nvSpPr>
        <p:spPr>
          <a:xfrm>
            <a:off x="8255" y="8890"/>
            <a:ext cx="9123680" cy="6093460"/>
          </a:xfrm>
          <a:prstGeom prst="rect">
            <a:avLst/>
          </a:prstGeom>
          <a:solidFill>
            <a:srgbClr val="95A0AE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227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-51255" y="0"/>
            <a:ext cx="9123680" cy="6830695"/>
          </a:xfrm>
          <a:prstGeom prst="rect">
            <a:avLst/>
          </a:prstGeom>
        </p:spPr>
      </p:pic>
      <p:sp>
        <p:nvSpPr>
          <p:cNvPr id="222" name="Text Placeholder 221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23" name="Text Placeholder 222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24" name="Text Placeholder 223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28" name="Text Placeholder 227"/>
          <p:cNvSpPr>
            <a:spLocks noGrp="1"/>
          </p:cNvSpPr>
          <p:nvPr>
            <p:ph type="body" idx="10"/>
          </p:nvPr>
        </p:nvSpPr>
        <p:spPr>
          <a:xfrm>
            <a:off x="249555" y="382905"/>
            <a:ext cx="8641080" cy="5118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95" dirty="0">
                <a:solidFill>
                  <a:srgbClr val="013365"/>
                </a:solidFill>
                <a:latin typeface="Arial Unicode MS" panose="22635452340000000000" pitchFamily="2"/>
              </a:rPr>
              <a:t>Incidents with Only Divisions or Only Groups </a:t>
            </a:r>
          </a:p>
        </p:txBody>
      </p:sp>
      <p:sp>
        <p:nvSpPr>
          <p:cNvPr id="229" name="Text Placeholder 228"/>
          <p:cNvSpPr>
            <a:spLocks noGrp="1"/>
          </p:cNvSpPr>
          <p:nvPr>
            <p:ph type="body" idx="10"/>
          </p:nvPr>
        </p:nvSpPr>
        <p:spPr>
          <a:xfrm>
            <a:off x="1274492" y="988761"/>
            <a:ext cx="7869508" cy="10261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-40" dirty="0">
                <a:solidFill>
                  <a:srgbClr val="013365"/>
                </a:solidFill>
                <a:latin typeface="Arial Unicode MS" panose="22635452340000000000" pitchFamily="2"/>
              </a:rPr>
              <a:t>■ </a:t>
            </a:r>
            <a:r>
              <a:rPr lang="en-US" sz="2000" b="1" spc="-40" dirty="0">
                <a:solidFill>
                  <a:srgbClr val="013365"/>
                </a:solidFill>
                <a:latin typeface="Arial" panose="22635452340000000000" pitchFamily="2"/>
              </a:rPr>
              <a:t>Just groups: If incident is small geographically </a:t>
            </a:r>
            <a:endParaRPr lang="en-US" sz="2000" b="1" spc="-40" dirty="0" smtClean="0">
              <a:solidFill>
                <a:srgbClr val="013365"/>
              </a:solidFill>
              <a:latin typeface="Arial" panose="22635452340000000000" pitchFamily="2"/>
            </a:endParaRPr>
          </a:p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000" spc="-65" dirty="0" smtClean="0">
                <a:solidFill>
                  <a:srgbClr val="013365"/>
                </a:solidFill>
                <a:latin typeface="Arial Unicode MS" panose="22635452340000000000" pitchFamily="2"/>
              </a:rPr>
              <a:t>■ </a:t>
            </a:r>
            <a:r>
              <a:rPr lang="en-US" sz="2000" b="1" spc="-65" dirty="0">
                <a:solidFill>
                  <a:srgbClr val="013365"/>
                </a:solidFill>
                <a:latin typeface="Arial" panose="22635452340000000000" pitchFamily="2"/>
              </a:rPr>
              <a:t>Just divisions: Larger geographical area, but less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360"/>
              </a:spcAft>
            </a:pPr>
            <a:r>
              <a:rPr lang="en-US" sz="2000" b="1" spc="-20" dirty="0">
                <a:solidFill>
                  <a:srgbClr val="013365"/>
                </a:solidFill>
                <a:latin typeface="Arial" panose="22635452340000000000" pitchFamily="2"/>
              </a:rPr>
              <a:t>complex activities and tasks </a:t>
            </a:r>
          </a:p>
        </p:txBody>
      </p:sp>
      <p:sp>
        <p:nvSpPr>
          <p:cNvPr id="9" name="Text Placeholder 228"/>
          <p:cNvSpPr>
            <a:spLocks noGrp="1"/>
          </p:cNvSpPr>
          <p:nvPr>
            <p:ph type="body" idx="10"/>
          </p:nvPr>
        </p:nvSpPr>
        <p:spPr>
          <a:xfrm>
            <a:off x="-3548418" y="2014921"/>
            <a:ext cx="13251976" cy="388573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>
            <a:noAutofit/>
          </a:bodyPr>
          <a:lstStyle/>
          <a:p>
            <a:pPr marL="0" marR="0" indent="0" algn="ctr">
              <a:lnSpc>
                <a:spcPts val="2700"/>
              </a:lnSpc>
              <a:spcAft>
                <a:spcPts val="0"/>
              </a:spcAft>
              <a:buNone/>
            </a:pPr>
            <a:r>
              <a:rPr lang="en-US" sz="2000" spc="-40" dirty="0" smtClean="0">
                <a:solidFill>
                  <a:srgbClr val="FF0000"/>
                </a:solidFill>
                <a:latin typeface="Arial Unicode MS" panose="22635452340000000000" pitchFamily="2"/>
              </a:rPr>
              <a:t>What is Written Above Makes No Sense!!!!!</a:t>
            </a:r>
          </a:p>
          <a:p>
            <a:pPr marL="0" marR="0" indent="0" algn="ctr">
              <a:lnSpc>
                <a:spcPts val="2700"/>
              </a:lnSpc>
              <a:spcAft>
                <a:spcPts val="0"/>
              </a:spcAft>
              <a:buNone/>
            </a:pPr>
            <a:r>
              <a:rPr lang="en-US" sz="2000" spc="-40" dirty="0" smtClean="0">
                <a:solidFill>
                  <a:srgbClr val="FF0000"/>
                </a:solidFill>
                <a:latin typeface="Arial Unicode MS" panose="22635452340000000000" pitchFamily="2"/>
              </a:rPr>
              <a:t>Let’s Discuss when or why incidents may have</a:t>
            </a:r>
          </a:p>
          <a:p>
            <a:pPr marL="0" marR="0" indent="0" algn="ctr">
              <a:lnSpc>
                <a:spcPts val="2700"/>
              </a:lnSpc>
              <a:spcAft>
                <a:spcPts val="0"/>
              </a:spcAft>
              <a:buNone/>
            </a:pPr>
            <a:r>
              <a:rPr lang="en-US" sz="2000" spc="-40" dirty="0" smtClean="0">
                <a:solidFill>
                  <a:srgbClr val="FF0000"/>
                </a:solidFill>
                <a:latin typeface="Arial Unicode MS" panose="22635452340000000000" pitchFamily="2"/>
              </a:rPr>
              <a:t>     </a:t>
            </a:r>
            <a:r>
              <a:rPr lang="en-US" sz="2400" b="1" spc="-40" dirty="0" smtClean="0">
                <a:solidFill>
                  <a:srgbClr val="FF0000"/>
                </a:solidFill>
                <a:latin typeface="Arial" panose="22635452340000000000" pitchFamily="2"/>
              </a:rPr>
              <a:t>Just groups</a:t>
            </a:r>
            <a:r>
              <a:rPr lang="en-US" sz="2400" b="1" spc="-40" dirty="0">
                <a:solidFill>
                  <a:srgbClr val="FF0000"/>
                </a:solidFill>
                <a:latin typeface="Arial" panose="22635452340000000000" pitchFamily="2"/>
              </a:rPr>
              <a:t> </a:t>
            </a:r>
            <a:r>
              <a:rPr lang="en-US" sz="2400" b="1" spc="-40" dirty="0" smtClean="0">
                <a:solidFill>
                  <a:srgbClr val="FF0000"/>
                </a:solidFill>
                <a:latin typeface="Arial" panose="22635452340000000000" pitchFamily="2"/>
              </a:rPr>
              <a:t>or</a:t>
            </a:r>
            <a:r>
              <a:rPr lang="en-US" sz="2000" spc="-65" dirty="0" smtClean="0">
                <a:solidFill>
                  <a:srgbClr val="FF0000"/>
                </a:solidFill>
                <a:latin typeface="Arial Unicode MS" panose="22635452340000000000" pitchFamily="2"/>
              </a:rPr>
              <a:t> </a:t>
            </a:r>
            <a:r>
              <a:rPr lang="en-US" sz="2400" b="1" spc="-65" dirty="0">
                <a:solidFill>
                  <a:srgbClr val="FF0000"/>
                </a:solidFill>
                <a:latin typeface="Arial" panose="22635452340000000000" pitchFamily="2"/>
              </a:rPr>
              <a:t>Just </a:t>
            </a:r>
            <a:r>
              <a:rPr lang="en-US" sz="2400" b="1" spc="-65" dirty="0" smtClean="0">
                <a:solidFill>
                  <a:srgbClr val="FF0000"/>
                </a:solidFill>
                <a:latin typeface="Arial" panose="22635452340000000000" pitchFamily="2"/>
              </a:rPr>
              <a:t>divisions</a:t>
            </a:r>
            <a:endParaRPr lang="en-US" sz="2400" b="1" spc="-65" dirty="0">
              <a:solidFill>
                <a:srgbClr val="FF0000"/>
              </a:solidFill>
              <a:latin typeface="Arial" panose="22635452340000000000" pitchFamily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>
          <a:xfrm>
            <a:off x="0" y="27305"/>
            <a:ext cx="9144000" cy="681228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2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27305"/>
            <a:ext cx="9144000" cy="6812280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298069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 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7772391" cy="5118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100" dirty="0">
                <a:solidFill>
                  <a:srgbClr val="003366"/>
                </a:solidFill>
                <a:latin typeface="Arial Unicode MS" panose="22635452340000000000" pitchFamily="2"/>
              </a:rPr>
              <a:t>Unit Terminal Objective 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0"/>
          </p:nvPr>
        </p:nvSpPr>
        <p:spPr>
          <a:xfrm>
            <a:off x="536252" y="1059180"/>
            <a:ext cx="7668895" cy="6686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5" dirty="0">
                <a:solidFill>
                  <a:srgbClr val="003366"/>
                </a:solidFill>
                <a:latin typeface="Arial" panose="22635452340000000000" pitchFamily="2"/>
              </a:rPr>
              <a:t>Describe function and components of the Operations </a:t>
            </a:r>
          </a:p>
          <a:p>
            <a:pPr marL="3383280" marR="0" indent="0" algn="l">
              <a:lnSpc>
                <a:spcPct val="8255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Section.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75572" y="1727835"/>
            <a:ext cx="806582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Unit Enabling Objectives</a:t>
            </a:r>
          </a:p>
          <a:p>
            <a:r>
              <a:rPr lang="en-US" dirty="0"/>
              <a:t>• Describe the purpose of the Operations Section</a:t>
            </a:r>
          </a:p>
          <a:p>
            <a:r>
              <a:rPr lang="en-US" dirty="0"/>
              <a:t>• Describe the responsibilities of the Operations Section Chief (OSC)</a:t>
            </a:r>
          </a:p>
          <a:p>
            <a:r>
              <a:rPr lang="en-US" dirty="0"/>
              <a:t>• Describe the responsibilities of the Branch Director</a:t>
            </a:r>
          </a:p>
          <a:p>
            <a:r>
              <a:rPr lang="en-US" dirty="0"/>
              <a:t>• Describe the key elements of the Division/Group Supervisor position</a:t>
            </a:r>
          </a:p>
          <a:p>
            <a:r>
              <a:rPr lang="en-US" dirty="0"/>
              <a:t>• Define Division Supervisor and Group Supervisor positions and describe the difference and similarities between the two positions</a:t>
            </a:r>
          </a:p>
          <a:p>
            <a:r>
              <a:rPr lang="en-US" dirty="0"/>
              <a:t>• Describe the management skill and supervision concepts relevant to the position of Division/Group Supervisor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ext Placeholder 234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6A3B0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237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232" name="Text Placeholder 231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33" name="Text Placeholder 232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34" name="Text Placeholder 233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38" name="Text Placeholder 237"/>
          <p:cNvSpPr>
            <a:spLocks noGrp="1"/>
          </p:cNvSpPr>
          <p:nvPr>
            <p:ph type="body" idx="10"/>
          </p:nvPr>
        </p:nvSpPr>
        <p:spPr>
          <a:xfrm>
            <a:off x="490855" y="405130"/>
            <a:ext cx="7684154" cy="4298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3350" b="1" spc="-110" dirty="0">
                <a:solidFill>
                  <a:srgbClr val="003366"/>
                </a:solidFill>
                <a:latin typeface="Arial Unicode MS" panose="22635452340000000000" pitchFamily="2"/>
              </a:rPr>
              <a:t>Information Communication </a:t>
            </a:r>
          </a:p>
        </p:txBody>
      </p:sp>
      <p:sp>
        <p:nvSpPr>
          <p:cNvPr id="239" name="Text Placeholder 238"/>
          <p:cNvSpPr>
            <a:spLocks noGrp="1"/>
          </p:cNvSpPr>
          <p:nvPr>
            <p:ph type="body" idx="10"/>
          </p:nvPr>
        </p:nvSpPr>
        <p:spPr>
          <a:xfrm>
            <a:off x="524510" y="1176020"/>
            <a:ext cx="8162290" cy="14611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>
              <a:lnSpc>
                <a:spcPct val="95999"/>
              </a:lnSpc>
              <a:spcAft>
                <a:spcPts val="0"/>
              </a:spcAft>
            </a:pP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The most critical element of the Division/Group </a:t>
            </a:r>
            <a:r>
              <a:rPr lang="en-US" sz="2400" b="1" spc="0" dirty="0" err="1" smtClean="0">
                <a:solidFill>
                  <a:srgbClr val="003366"/>
                </a:solidFill>
                <a:latin typeface="Arial" panose="22635452340000000000" pitchFamily="2"/>
              </a:rPr>
              <a:t>Supv</a:t>
            </a:r>
            <a:r>
              <a:rPr lang="en-US" sz="2400" b="1" spc="0" dirty="0" smtClean="0">
                <a:solidFill>
                  <a:srgbClr val="003366"/>
                </a:solidFill>
                <a:latin typeface="Arial" panose="22635452340000000000" pitchFamily="2"/>
              </a:rPr>
              <a:t>.</a:t>
            </a:r>
            <a:endParaRPr lang="en-US" sz="2400" b="1" spc="0" dirty="0">
              <a:solidFill>
                <a:srgbClr val="003366"/>
              </a:solidFill>
              <a:latin typeface="Arial" panose="22635452340000000000" pitchFamily="2"/>
            </a:endParaRPr>
          </a:p>
          <a:p>
            <a:pPr marL="0" marR="0" indent="0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-20" dirty="0">
                <a:solidFill>
                  <a:srgbClr val="003366"/>
                </a:solidFill>
                <a:latin typeface="Arial" panose="22635452340000000000" pitchFamily="2"/>
              </a:rPr>
              <a:t>Supervisor’s job is to clearly communicate assignments </a:t>
            </a:r>
          </a:p>
          <a:p>
            <a:pPr marL="0" marR="0" indent="0">
              <a:lnSpc>
                <a:spcPct val="95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spc="-20" dirty="0" smtClean="0">
                <a:solidFill>
                  <a:srgbClr val="003366"/>
                </a:solidFill>
                <a:latin typeface="Arial" panose="22635452340000000000" pitchFamily="2"/>
              </a:rPr>
              <a:t>and </a:t>
            </a:r>
            <a:r>
              <a:rPr lang="en-US" sz="2400" b="1" spc="-20" dirty="0">
                <a:solidFill>
                  <a:srgbClr val="003366"/>
                </a:solidFill>
                <a:latin typeface="Arial" panose="22635452340000000000" pitchFamily="2"/>
              </a:rPr>
              <a:t>incident activities to subordinates while maintaining </a:t>
            </a:r>
            <a:r>
              <a:rPr lang="en-US" sz="2400" b="1" spc="-20" dirty="0" smtClean="0">
                <a:solidFill>
                  <a:srgbClr val="003366"/>
                </a:solidFill>
                <a:latin typeface="Arial" panose="22635452340000000000" pitchFamily="2"/>
              </a:rPr>
              <a:t>        </a:t>
            </a:r>
            <a:r>
              <a:rPr lang="en-US" sz="2400" b="1" spc="0" dirty="0" smtClean="0">
                <a:solidFill>
                  <a:srgbClr val="003366"/>
                </a:solidFill>
                <a:latin typeface="Arial" panose="22635452340000000000" pitchFamily="2"/>
              </a:rPr>
              <a:t>safety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as the highest priority for assigned personnel. </a:t>
            </a:r>
          </a:p>
        </p:txBody>
      </p:sp>
      <p:sp>
        <p:nvSpPr>
          <p:cNvPr id="240" name="Text Placeholder 239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41" name="Text Placeholder 240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298069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42" name="Text Placeholder 24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2-18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Text Placeholder 247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56577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 dirty="0"/>
              <a:t> </a:t>
            </a:r>
          </a:p>
        </p:txBody>
      </p:sp>
      <p:pic>
        <p:nvPicPr>
          <p:cNvPr id="252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288665" y="2795270"/>
            <a:ext cx="3623945" cy="2797810"/>
          </a:xfrm>
          <a:prstGeom prst="rect">
            <a:avLst/>
          </a:prstGeom>
        </p:spPr>
      </p:pic>
      <p:pic>
        <p:nvPicPr>
          <p:cNvPr id="254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245" name="Text Placeholder 244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46" name="Text Placeholder 245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47" name="Text Placeholder 246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49" name="Text Placeholder 248"/>
          <p:cNvSpPr>
            <a:spLocks noGrp="1"/>
          </p:cNvSpPr>
          <p:nvPr>
            <p:ph type="body" idx="10"/>
          </p:nvPr>
        </p:nvSpPr>
        <p:spPr>
          <a:xfrm>
            <a:off x="484505" y="27305"/>
            <a:ext cx="864743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600"/>
              </a:lnSpc>
              <a:spcAft>
                <a:spcPts val="72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Management and Supervision </a:t>
            </a:r>
          </a:p>
        </p:txBody>
      </p:sp>
      <p:sp>
        <p:nvSpPr>
          <p:cNvPr id="250" name="Text Placeholder 249"/>
          <p:cNvSpPr>
            <a:spLocks noGrp="1"/>
          </p:cNvSpPr>
          <p:nvPr>
            <p:ph type="body" idx="10"/>
          </p:nvPr>
        </p:nvSpPr>
        <p:spPr>
          <a:xfrm>
            <a:off x="496570" y="901700"/>
            <a:ext cx="8635365" cy="18935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574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Understand tactics but have broader strategic </a:t>
            </a:r>
          </a:p>
          <a:p>
            <a:pPr marL="3200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lang="en-US" sz="2400" b="1" spc="0" dirty="0" smtClean="0">
                <a:solidFill>
                  <a:srgbClr val="003366"/>
                </a:solidFill>
                <a:latin typeface="Arial" panose="22635452340000000000" pitchFamily="2"/>
              </a:rPr>
              <a:t>  perspective </a:t>
            </a:r>
            <a:endParaRPr lang="en-US" sz="2400" b="1" spc="0" dirty="0">
              <a:solidFill>
                <a:srgbClr val="003366"/>
              </a:solidFill>
              <a:latin typeface="Arial" panose="22635452340000000000" pitchFamily="2"/>
            </a:endParaRPr>
          </a:p>
          <a:p>
            <a:pPr marL="0" marR="0" indent="0" algn="l">
              <a:lnSpc>
                <a:spcPts val="2700"/>
              </a:lnSpc>
              <a:spcBef>
                <a:spcPts val="1080"/>
              </a:spcBef>
              <a:spcAft>
                <a:spcPts val="3240"/>
              </a:spcAft>
            </a:pPr>
            <a:r>
              <a:rPr lang="en-US" sz="2350" spc="0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dirty="0">
                <a:solidFill>
                  <a:srgbClr val="FF0000"/>
                </a:solidFill>
                <a:latin typeface="Arial" panose="22635452340000000000" pitchFamily="2"/>
              </a:rPr>
              <a:t>M</a:t>
            </a:r>
            <a:r>
              <a:rPr lang="en-US" sz="2400" b="1" spc="0" dirty="0" smtClean="0">
                <a:solidFill>
                  <a:srgbClr val="FF0000"/>
                </a:solidFill>
                <a:latin typeface="Arial" panose="22635452340000000000" pitchFamily="2"/>
              </a:rPr>
              <a:t>onitor</a:t>
            </a:r>
            <a:r>
              <a:rPr lang="en-US" sz="2400" b="1" spc="0" dirty="0" smtClean="0">
                <a:solidFill>
                  <a:srgbClr val="003366"/>
                </a:solidFill>
                <a:latin typeface="Arial" panose="22635452340000000000" pitchFamily="2"/>
              </a:rPr>
              <a:t> </a:t>
            </a: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entire Division/Group </a:t>
            </a:r>
          </a:p>
        </p:txBody>
      </p:sp>
      <p:cxnSp>
        <p:nvCxnSpPr>
          <p:cNvPr id="255" name="Straight Connector 254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223D5D"/>
            </a:solidFill>
          </a:ln>
        </p:spPr>
      </p:cxnSp>
      <p:cxnSp>
        <p:nvCxnSpPr>
          <p:cNvPr id="256" name="Straight Connector 255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84C4D"/>
            </a:solidFill>
          </a:ln>
        </p:spPr>
      </p:cxnSp>
      <p:cxnSp>
        <p:nvCxnSpPr>
          <p:cNvPr id="257" name="Straight Connector 256"/>
          <p:cNvCxnSpPr/>
          <p:nvPr/>
        </p:nvCxnSpPr>
        <p:spPr>
          <a:xfrm>
            <a:off x="27305" y="27305"/>
            <a:ext cx="0" cy="5565775"/>
          </a:xfrm>
          <a:prstGeom prst="line">
            <a:avLst/>
          </a:prstGeom>
          <a:ln w="18415" cmpd="sng">
            <a:solidFill>
              <a:srgbClr val="484C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90600"/>
            <a:ext cx="7772400" cy="1143000"/>
          </a:xfrm>
        </p:spPr>
        <p:txBody>
          <a:bodyPr/>
          <a:lstStyle/>
          <a:p>
            <a:r>
              <a:rPr lang="en-US" smtClean="0"/>
              <a:t>Management and Leadership skills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85800" y="2514600"/>
            <a:ext cx="7772400" cy="4038600"/>
          </a:xfrm>
        </p:spPr>
        <p:txBody>
          <a:bodyPr/>
          <a:lstStyle/>
          <a:p>
            <a:r>
              <a:rPr lang="en-US" dirty="0" smtClean="0"/>
              <a:t>Has anyone ever had a bad DIVS?</a:t>
            </a:r>
          </a:p>
          <a:p>
            <a:endParaRPr lang="en-US" dirty="0" smtClean="0"/>
          </a:p>
          <a:p>
            <a:r>
              <a:rPr lang="en-US" dirty="0" smtClean="0"/>
              <a:t>Has anyone ever had a good DIVS?</a:t>
            </a:r>
          </a:p>
          <a:p>
            <a:endParaRPr lang="en-US" dirty="0" smtClean="0"/>
          </a:p>
          <a:p>
            <a:r>
              <a:rPr lang="en-US" dirty="0" smtClean="0"/>
              <a:t>What traits did these bad/good DIVS demonstrate?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60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0668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Management and Leadership Skills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743200"/>
            <a:ext cx="7543800" cy="3200400"/>
          </a:xfrm>
        </p:spPr>
        <p:txBody>
          <a:bodyPr/>
          <a:lstStyle/>
          <a:p>
            <a:pPr marL="0" indent="0" eaLnBrk="1" hangingPunct="1">
              <a:spcBef>
                <a:spcPct val="40000"/>
              </a:spcBef>
              <a:spcAft>
                <a:spcPct val="25000"/>
              </a:spcAft>
              <a:buNone/>
            </a:pPr>
            <a:r>
              <a:rPr lang="en-US" altLang="en-US" dirty="0" smtClean="0"/>
              <a:t>“As a commander, [they are] expected to choose command over action, working from strategic levels rather than the task level.” </a:t>
            </a:r>
          </a:p>
          <a:p>
            <a:pPr lvl="1" algn="r" eaLnBrk="1" hangingPunct="1">
              <a:spcBef>
                <a:spcPct val="40000"/>
              </a:spcBef>
              <a:spcAft>
                <a:spcPct val="25000"/>
              </a:spcAft>
            </a:pPr>
            <a:r>
              <a:rPr lang="en-US" altLang="en-US" dirty="0" smtClean="0"/>
              <a:t>Alan </a:t>
            </a:r>
            <a:r>
              <a:rPr lang="en-US" altLang="en-US" dirty="0" err="1" smtClean="0"/>
              <a:t>Brunicini</a:t>
            </a:r>
            <a:r>
              <a:rPr lang="en-US" altLang="en-US" dirty="0" smtClean="0"/>
              <a:t>, Phoenix Fire Chief</a:t>
            </a:r>
          </a:p>
        </p:txBody>
      </p:sp>
    </p:spTree>
    <p:extLst>
      <p:ext uri="{BB962C8B-B14F-4D97-AF65-F5344CB8AC3E}">
        <p14:creationId xmlns:p14="http://schemas.microsoft.com/office/powerpoint/2010/main" val="388870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260" name="Text Placeholder 259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61" name="Text Placeholder 26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62" name="Text Placeholder 261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63" name="Text Placeholder 262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57200" marR="0" indent="0" algn="l">
              <a:lnSpc>
                <a:spcPts val="3700"/>
              </a:lnSpc>
              <a:spcAft>
                <a:spcPts val="0"/>
              </a:spcAft>
            </a:pPr>
            <a:r>
              <a:rPr lang="en-US" sz="3350" b="1" spc="-150">
                <a:solidFill>
                  <a:srgbClr val="003366"/>
                </a:solidFill>
                <a:latin typeface="Arial Unicode MS" panose="22635452340000000000" pitchFamily="2"/>
              </a:rPr>
              <a:t>Management and Supervision (cont.) </a:t>
            </a:r>
          </a:p>
          <a:p>
            <a:pPr marL="457200" marR="0" indent="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Management Skills: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are frontline managers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Manage by walking around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Be proactive </a:t>
            </a:r>
          </a:p>
          <a:p>
            <a:pPr marL="914400" marR="0" indent="0" algn="l">
              <a:lnSpc>
                <a:spcPts val="2300"/>
              </a:lnSpc>
              <a:spcBef>
                <a:spcPts val="144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Take control </a:t>
            </a:r>
          </a:p>
          <a:p>
            <a:pPr marL="9144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Demonstrate leadership </a:t>
            </a:r>
          </a:p>
          <a:p>
            <a:pPr marL="914400" marR="0" indent="0" algn="l">
              <a:lnSpc>
                <a:spcPts val="28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Know your duties </a:t>
            </a:r>
          </a:p>
          <a:p>
            <a:pPr marL="914400" marR="0" indent="0" algn="l">
              <a:lnSpc>
                <a:spcPts val="2800"/>
              </a:lnSpc>
              <a:spcBef>
                <a:spcPts val="900"/>
              </a:spcBef>
              <a:spcAft>
                <a:spcPts val="68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Maintain personnel accountability </a:t>
            </a:r>
          </a:p>
        </p:txBody>
      </p:sp>
      <p:sp>
        <p:nvSpPr>
          <p:cNvPr id="266" name="Text Placeholder 265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67" name="Text Placeholder 266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298069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68" name="Text Placeholder 267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2-20 </a:t>
            </a:r>
          </a:p>
        </p:txBody>
      </p:sp>
      <p:cxnSp>
        <p:nvCxnSpPr>
          <p:cNvPr id="269" name="Straight Connector 268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270" name="Straight Connector 269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271" name="Straight Connector 270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524000"/>
          </a:xfrm>
        </p:spPr>
        <p:txBody>
          <a:bodyPr/>
          <a:lstStyle/>
          <a:p>
            <a:r>
              <a:rPr lang="en-US" dirty="0"/>
              <a:t>Pre-Course Work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514600"/>
            <a:ext cx="7772400" cy="3733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Instructors and students will now participate in a group discussion based on the concepts found in the pre-work: 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r>
              <a:rPr lang="en-US" u="sng" dirty="0" smtClean="0"/>
              <a:t>The Mission, the Men and Me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25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dirty="0" smtClean="0"/>
              <a:t>Leadership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772400" cy="5181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A DIVS must be very comfortable as a TFLD/STLD prior to initiating a DIVS task book.</a:t>
            </a:r>
          </a:p>
          <a:p>
            <a:r>
              <a:rPr lang="en-US" dirty="0" smtClean="0"/>
              <a:t>A good many resources are relying on you to lead.</a:t>
            </a:r>
          </a:p>
          <a:p>
            <a:r>
              <a:rPr lang="en-US" dirty="0" smtClean="0"/>
              <a:t>Trust and respect must be earned and cultivated.</a:t>
            </a:r>
          </a:p>
          <a:p>
            <a:r>
              <a:rPr lang="en-US" dirty="0" smtClean="0"/>
              <a:t>It is crucial that DIVS obtain leadership training, attend staff rides and obtain multiple mentors for continued career development. Walk the Talk!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62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609600"/>
          </a:xfrm>
        </p:spPr>
        <p:txBody>
          <a:bodyPr/>
          <a:lstStyle/>
          <a:p>
            <a:r>
              <a:rPr lang="en-US" altLang="en-US" sz="2800" dirty="0"/>
              <a:t>Wildfire Leadership Program Website</a:t>
            </a:r>
            <a:endParaRPr lang="en-US" sz="28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45" y="1066800"/>
            <a:ext cx="7742511" cy="5334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045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Review Unit 1 Objectives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 marL="514350" indent="-514350" eaLnBrk="1" hangingPunct="1">
              <a:lnSpc>
                <a:spcPct val="90000"/>
              </a:lnSpc>
              <a:spcAft>
                <a:spcPct val="40000"/>
              </a:spcAft>
              <a:buFont typeface="+mj-lt"/>
              <a:buAutoNum type="arabicPeriod"/>
            </a:pPr>
            <a:r>
              <a:rPr lang="en-US" altLang="en-US" dirty="0"/>
              <a:t>Define Division/Group Supervisor positions and describe the differences between the two positions.</a:t>
            </a:r>
          </a:p>
          <a:p>
            <a:pPr marL="514350" indent="-514350" eaLnBrk="1" hangingPunct="1">
              <a:lnSpc>
                <a:spcPct val="90000"/>
              </a:lnSpc>
              <a:spcAft>
                <a:spcPct val="40000"/>
              </a:spcAft>
              <a:buFont typeface="+mj-lt"/>
              <a:buAutoNum type="arabicPeriod"/>
            </a:pPr>
            <a:r>
              <a:rPr lang="en-US" altLang="en-US" dirty="0"/>
              <a:t>Describe the differences and similarities between the Division/Group supervisor, Strike team/Task force leader, and Incident Commander Type 3 (ICT3).</a:t>
            </a:r>
          </a:p>
          <a:p>
            <a:pPr eaLnBrk="1" hangingPunct="1">
              <a:lnSpc>
                <a:spcPct val="90000"/>
              </a:lnSpc>
              <a:spcAft>
                <a:spcPct val="40000"/>
              </a:spcAft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376578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Text Placeholder 285"/>
          <p:cNvSpPr>
            <a:spLocks noGrp="1"/>
          </p:cNvSpPr>
          <p:nvPr>
            <p:ph type="body" idx="10"/>
          </p:nvPr>
        </p:nvSpPr>
        <p:spPr>
          <a:xfrm>
            <a:off x="5080" y="8255"/>
            <a:ext cx="9138920" cy="683133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287" name="Text Placeholder 286"/>
          <p:cNvSpPr>
            <a:spLocks noGrp="1"/>
          </p:cNvSpPr>
          <p:nvPr>
            <p:ph type="body" idx="10"/>
          </p:nvPr>
        </p:nvSpPr>
        <p:spPr>
          <a:xfrm>
            <a:off x="469265" y="405130"/>
            <a:ext cx="5142230" cy="494411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289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5080" y="8255"/>
            <a:ext cx="9138920" cy="6831330"/>
          </a:xfrm>
          <a:prstGeom prst="rect">
            <a:avLst/>
          </a:prstGeom>
        </p:spPr>
      </p:pic>
      <p:sp>
        <p:nvSpPr>
          <p:cNvPr id="283" name="Text Placeholder 282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84" name="Text Placeholder 283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85" name="Text Placeholder 284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90" name="Text Placeholder 289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91" name="Text Placeholder 290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298069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92" name="Text Placeholder 29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2-22 </a:t>
            </a:r>
          </a:p>
        </p:txBody>
      </p:sp>
      <p:sp>
        <p:nvSpPr>
          <p:cNvPr id="293" name="Text Placeholder 292"/>
          <p:cNvSpPr>
            <a:spLocks noGrp="1"/>
          </p:cNvSpPr>
          <p:nvPr>
            <p:ph type="body" idx="10"/>
          </p:nvPr>
        </p:nvSpPr>
        <p:spPr>
          <a:xfrm>
            <a:off x="472440" y="405130"/>
            <a:ext cx="7961876" cy="5092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95" dirty="0">
                <a:solidFill>
                  <a:srgbClr val="003366"/>
                </a:solidFill>
                <a:latin typeface="Arial Unicode MS" panose="22635452340000000000" pitchFamily="2"/>
              </a:rPr>
              <a:t>Organizational Development </a:t>
            </a:r>
          </a:p>
        </p:txBody>
      </p:sp>
      <p:sp>
        <p:nvSpPr>
          <p:cNvPr id="294" name="Text Placeholder 293"/>
          <p:cNvSpPr>
            <a:spLocks noGrp="1"/>
          </p:cNvSpPr>
          <p:nvPr>
            <p:ph type="body" idx="10"/>
          </p:nvPr>
        </p:nvSpPr>
        <p:spPr>
          <a:xfrm>
            <a:off x="612775" y="1264920"/>
            <a:ext cx="2093595" cy="1117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77759"/>
              </a:lnSpc>
              <a:spcAft>
                <a:spcPts val="0"/>
              </a:spcAft>
            </a:pPr>
            <a:r>
              <a:rPr lang="en-US" sz="900" b="1" spc="-40">
                <a:solidFill>
                  <a:srgbClr val="000000"/>
                </a:solidFill>
                <a:latin typeface="Tahoma" panose="22635452340000000000" pitchFamily="2"/>
              </a:rPr>
              <a:t>INITIAL RESPONSE ORGANIZATION </a:t>
            </a:r>
          </a:p>
        </p:txBody>
      </p:sp>
      <p:sp>
        <p:nvSpPr>
          <p:cNvPr id="295" name="Text Placeholder 294"/>
          <p:cNvSpPr>
            <a:spLocks noGrp="1"/>
          </p:cNvSpPr>
          <p:nvPr>
            <p:ph type="body" idx="10"/>
          </p:nvPr>
        </p:nvSpPr>
        <p:spPr>
          <a:xfrm>
            <a:off x="3904615" y="1167130"/>
            <a:ext cx="1539240" cy="2286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l">
              <a:lnSpc>
                <a:spcPct val="77759"/>
              </a:lnSpc>
              <a:spcAft>
                <a:spcPts val="540"/>
              </a:spcAft>
            </a:pPr>
            <a:r>
              <a:rPr lang="en-US" sz="900" spc="-20">
                <a:solidFill>
                  <a:srgbClr val="000000"/>
                </a:solidFill>
                <a:latin typeface="Tahoma" panose="22635452340000000000" pitchFamily="2"/>
              </a:rPr>
              <a:t>INCIDENT COMMANDER </a:t>
            </a:r>
          </a:p>
        </p:txBody>
      </p:sp>
      <p:sp>
        <p:nvSpPr>
          <p:cNvPr id="296" name="Text Placeholder 295"/>
          <p:cNvSpPr>
            <a:spLocks noGrp="1"/>
          </p:cNvSpPr>
          <p:nvPr>
            <p:ph type="body" idx="10"/>
          </p:nvPr>
        </p:nvSpPr>
        <p:spPr>
          <a:xfrm>
            <a:off x="755650" y="4041775"/>
            <a:ext cx="798830" cy="2190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7759"/>
              </a:lnSpc>
              <a:spcAft>
                <a:spcPts val="36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ENGINE </a:t>
            </a:r>
          </a:p>
        </p:txBody>
      </p:sp>
      <p:sp>
        <p:nvSpPr>
          <p:cNvPr id="297" name="Text Placeholder 296"/>
          <p:cNvSpPr>
            <a:spLocks noGrp="1"/>
          </p:cNvSpPr>
          <p:nvPr>
            <p:ph type="body" idx="10"/>
          </p:nvPr>
        </p:nvSpPr>
        <p:spPr>
          <a:xfrm>
            <a:off x="755650" y="4419600"/>
            <a:ext cx="798830" cy="2286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775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ENGINE </a:t>
            </a:r>
          </a:p>
        </p:txBody>
      </p:sp>
      <p:sp>
        <p:nvSpPr>
          <p:cNvPr id="298" name="Text Placeholder 297"/>
          <p:cNvSpPr>
            <a:spLocks noGrp="1"/>
          </p:cNvSpPr>
          <p:nvPr>
            <p:ph type="body" idx="10"/>
          </p:nvPr>
        </p:nvSpPr>
        <p:spPr>
          <a:xfrm>
            <a:off x="755650" y="4806950"/>
            <a:ext cx="798830" cy="2286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775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ENGINE </a:t>
            </a:r>
          </a:p>
        </p:txBody>
      </p:sp>
      <p:sp>
        <p:nvSpPr>
          <p:cNvPr id="299" name="Text Placeholder 298"/>
          <p:cNvSpPr>
            <a:spLocks noGrp="1"/>
          </p:cNvSpPr>
          <p:nvPr>
            <p:ph type="body" idx="10"/>
          </p:nvPr>
        </p:nvSpPr>
        <p:spPr>
          <a:xfrm>
            <a:off x="755650" y="5193665"/>
            <a:ext cx="798830" cy="2197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7759"/>
              </a:lnSpc>
              <a:spcAft>
                <a:spcPts val="36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TRUCK </a:t>
            </a:r>
          </a:p>
        </p:txBody>
      </p:sp>
      <p:cxnSp>
        <p:nvCxnSpPr>
          <p:cNvPr id="300" name="Straight Connector 299"/>
          <p:cNvCxnSpPr/>
          <p:nvPr/>
        </p:nvCxnSpPr>
        <p:spPr>
          <a:xfrm>
            <a:off x="3904615" y="1167130"/>
            <a:ext cx="1539240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301" name="Straight Connector 300"/>
          <p:cNvCxnSpPr/>
          <p:nvPr/>
        </p:nvCxnSpPr>
        <p:spPr>
          <a:xfrm>
            <a:off x="3904615" y="1395730"/>
            <a:ext cx="1539240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302" name="Straight Connector 301"/>
          <p:cNvCxnSpPr/>
          <p:nvPr/>
        </p:nvCxnSpPr>
        <p:spPr>
          <a:xfrm>
            <a:off x="755650" y="4806950"/>
            <a:ext cx="798830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303" name="Straight Connector 302"/>
          <p:cNvCxnSpPr/>
          <p:nvPr/>
        </p:nvCxnSpPr>
        <p:spPr>
          <a:xfrm>
            <a:off x="755650" y="5035550"/>
            <a:ext cx="798830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304" name="Straight Connector 303"/>
          <p:cNvCxnSpPr/>
          <p:nvPr/>
        </p:nvCxnSpPr>
        <p:spPr>
          <a:xfrm>
            <a:off x="755650" y="5193665"/>
            <a:ext cx="798830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305" name="Straight Connector 304"/>
          <p:cNvCxnSpPr/>
          <p:nvPr/>
        </p:nvCxnSpPr>
        <p:spPr>
          <a:xfrm>
            <a:off x="755650" y="5413375"/>
            <a:ext cx="798830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Unit 1 Objectives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 marL="514350" indent="-514350" eaLnBrk="1" hangingPunct="1">
              <a:lnSpc>
                <a:spcPct val="90000"/>
              </a:lnSpc>
              <a:spcAft>
                <a:spcPct val="40000"/>
              </a:spcAft>
              <a:buFont typeface="+mj-lt"/>
              <a:buAutoNum type="arabicPeriod"/>
            </a:pPr>
            <a:r>
              <a:rPr lang="en-US" altLang="en-US" dirty="0" smtClean="0"/>
              <a:t>Define Division/Group Supervisor positions and describe the differences between the two positions.</a:t>
            </a:r>
          </a:p>
          <a:p>
            <a:pPr marL="514350" indent="-514350" eaLnBrk="1" hangingPunct="1">
              <a:lnSpc>
                <a:spcPct val="90000"/>
              </a:lnSpc>
              <a:spcAft>
                <a:spcPct val="40000"/>
              </a:spcAft>
              <a:buFont typeface="+mj-lt"/>
              <a:buAutoNum type="arabicPeriod"/>
            </a:pPr>
            <a:r>
              <a:rPr lang="en-US" altLang="en-US" dirty="0" smtClean="0"/>
              <a:t>Describe the differences and similarities between the Division/Group Supervisor, Strike Team/Task Force Leader, and Incident Commander Type 3.</a:t>
            </a:r>
          </a:p>
        </p:txBody>
      </p:sp>
    </p:spTree>
    <p:extLst>
      <p:ext uri="{BB962C8B-B14F-4D97-AF65-F5344CB8AC3E}">
        <p14:creationId xmlns:p14="http://schemas.microsoft.com/office/powerpoint/2010/main" val="572508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Text Placeholder 310"/>
          <p:cNvSpPr>
            <a:spLocks noGrp="1"/>
          </p:cNvSpPr>
          <p:nvPr>
            <p:ph type="body" idx="10"/>
          </p:nvPr>
        </p:nvSpPr>
        <p:spPr>
          <a:xfrm>
            <a:off x="5080" y="8255"/>
            <a:ext cx="9138920" cy="6094095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312" name="Text Placeholder 311"/>
          <p:cNvSpPr>
            <a:spLocks noGrp="1"/>
          </p:cNvSpPr>
          <p:nvPr>
            <p:ph type="body" idx="10"/>
          </p:nvPr>
        </p:nvSpPr>
        <p:spPr>
          <a:xfrm>
            <a:off x="469265" y="405130"/>
            <a:ext cx="6385560" cy="528574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314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5080" y="8255"/>
            <a:ext cx="9138920" cy="6831330"/>
          </a:xfrm>
          <a:prstGeom prst="rect">
            <a:avLst/>
          </a:prstGeom>
        </p:spPr>
      </p:pic>
      <p:sp>
        <p:nvSpPr>
          <p:cNvPr id="308" name="Text Placeholder 307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309" name="Text Placeholder 308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10" name="Text Placeholder 309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315" name="Text Placeholder 314"/>
          <p:cNvSpPr>
            <a:spLocks noGrp="1"/>
          </p:cNvSpPr>
          <p:nvPr>
            <p:ph type="body" idx="10"/>
          </p:nvPr>
        </p:nvSpPr>
        <p:spPr>
          <a:xfrm>
            <a:off x="2475230" y="4761230"/>
            <a:ext cx="807720" cy="237490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775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ENGINE </a:t>
            </a:r>
          </a:p>
        </p:txBody>
      </p:sp>
      <p:sp>
        <p:nvSpPr>
          <p:cNvPr id="316" name="Text Placeholder 315"/>
          <p:cNvSpPr>
            <a:spLocks noGrp="1"/>
          </p:cNvSpPr>
          <p:nvPr>
            <p:ph type="body" idx="10"/>
          </p:nvPr>
        </p:nvSpPr>
        <p:spPr>
          <a:xfrm>
            <a:off x="5266690" y="4660265"/>
            <a:ext cx="1125220" cy="384175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126719"/>
              </a:lnSpc>
              <a:spcAft>
                <a:spcPts val="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RESPONDER </a:t>
            </a:r>
            <a:r>
              <a:t/>
            </a:r>
            <a:br/>
            <a:r>
              <a:rPr lang="en-US" sz="900" spc="-20">
                <a:solidFill>
                  <a:srgbClr val="000000"/>
                </a:solidFill>
                <a:latin typeface="Tahoma" panose="22635452340000000000" pitchFamily="2"/>
              </a:rPr>
              <a:t>REHABILITATION </a:t>
            </a:r>
          </a:p>
        </p:txBody>
      </p:sp>
      <p:sp>
        <p:nvSpPr>
          <p:cNvPr id="317" name="Text Placeholder 316"/>
          <p:cNvSpPr>
            <a:spLocks noGrp="1"/>
          </p:cNvSpPr>
          <p:nvPr>
            <p:ph type="body" idx="10"/>
          </p:nvPr>
        </p:nvSpPr>
        <p:spPr>
          <a:xfrm>
            <a:off x="2264410" y="5147945"/>
            <a:ext cx="1018540" cy="228600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411480" marR="0" indent="0" algn="l">
              <a:lnSpc>
                <a:spcPct val="7775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TRUCK </a:t>
            </a:r>
          </a:p>
        </p:txBody>
      </p:sp>
      <p:sp>
        <p:nvSpPr>
          <p:cNvPr id="318" name="Text Placeholder 317"/>
          <p:cNvSpPr>
            <a:spLocks noGrp="1"/>
          </p:cNvSpPr>
          <p:nvPr>
            <p:ph type="body" idx="10"/>
          </p:nvPr>
        </p:nvSpPr>
        <p:spPr>
          <a:xfrm>
            <a:off x="804545" y="5147945"/>
            <a:ext cx="804545" cy="228600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775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TRUCK </a:t>
            </a:r>
          </a:p>
        </p:txBody>
      </p:sp>
      <p:sp>
        <p:nvSpPr>
          <p:cNvPr id="319" name="Text Placeholder 318"/>
          <p:cNvSpPr>
            <a:spLocks noGrp="1"/>
          </p:cNvSpPr>
          <p:nvPr>
            <p:ph type="body" idx="10"/>
          </p:nvPr>
        </p:nvSpPr>
        <p:spPr>
          <a:xfrm>
            <a:off x="472440" y="405130"/>
            <a:ext cx="7839047" cy="5118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95" dirty="0">
                <a:solidFill>
                  <a:srgbClr val="003366"/>
                </a:solidFill>
                <a:latin typeface="Arial Unicode MS" panose="22635452340000000000" pitchFamily="2"/>
              </a:rPr>
              <a:t>Organizational Development (cont.) </a:t>
            </a:r>
          </a:p>
        </p:txBody>
      </p:sp>
      <p:sp>
        <p:nvSpPr>
          <p:cNvPr id="320" name="Text Placeholder 319"/>
          <p:cNvSpPr>
            <a:spLocks noGrp="1"/>
          </p:cNvSpPr>
          <p:nvPr>
            <p:ph type="body" idx="10"/>
          </p:nvPr>
        </p:nvSpPr>
        <p:spPr>
          <a:xfrm>
            <a:off x="658495" y="1197610"/>
            <a:ext cx="2398395" cy="1130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78719"/>
              </a:lnSpc>
              <a:spcAft>
                <a:spcPts val="0"/>
              </a:spcAft>
            </a:pPr>
            <a:r>
              <a:rPr lang="en-US" sz="900" b="1" spc="-40">
                <a:solidFill>
                  <a:srgbClr val="000000"/>
                </a:solidFill>
                <a:latin typeface="Tahoma" panose="22635452340000000000" pitchFamily="2"/>
              </a:rPr>
              <a:t>REINFORCED RESPONSE ORGANIZATION </a:t>
            </a:r>
          </a:p>
        </p:txBody>
      </p:sp>
      <p:sp>
        <p:nvSpPr>
          <p:cNvPr id="321" name="Text Placeholder 320"/>
          <p:cNvSpPr>
            <a:spLocks noGrp="1"/>
          </p:cNvSpPr>
          <p:nvPr>
            <p:ph type="body" idx="10"/>
          </p:nvPr>
        </p:nvSpPr>
        <p:spPr>
          <a:xfrm>
            <a:off x="3956050" y="1127760"/>
            <a:ext cx="1539240" cy="2254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l">
              <a:lnSpc>
                <a:spcPct val="77759"/>
              </a:lnSpc>
              <a:spcAft>
                <a:spcPts val="360"/>
              </a:spcAft>
            </a:pPr>
            <a:r>
              <a:rPr lang="en-US" sz="900" spc="-20">
                <a:solidFill>
                  <a:srgbClr val="000000"/>
                </a:solidFill>
                <a:latin typeface="Tahoma" panose="22635452340000000000" pitchFamily="2"/>
              </a:rPr>
              <a:t>INCIDENT COMMANDER </a:t>
            </a:r>
          </a:p>
        </p:txBody>
      </p:sp>
      <p:sp>
        <p:nvSpPr>
          <p:cNvPr id="322" name="Text Placeholder 321"/>
          <p:cNvSpPr>
            <a:spLocks noGrp="1"/>
          </p:cNvSpPr>
          <p:nvPr>
            <p:ph type="body" idx="10"/>
          </p:nvPr>
        </p:nvSpPr>
        <p:spPr>
          <a:xfrm>
            <a:off x="2990215" y="1828800"/>
            <a:ext cx="1539240" cy="2286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7759"/>
              </a:lnSpc>
              <a:spcAft>
                <a:spcPts val="540"/>
              </a:spcAft>
            </a:pPr>
            <a:r>
              <a:rPr lang="en-US" sz="900" spc="-10">
                <a:solidFill>
                  <a:srgbClr val="000000"/>
                </a:solidFill>
                <a:latin typeface="Tahoma" panose="22635452340000000000" pitchFamily="2"/>
              </a:rPr>
              <a:t>SAFETY OFFICER </a:t>
            </a:r>
          </a:p>
        </p:txBody>
      </p:sp>
      <p:sp>
        <p:nvSpPr>
          <p:cNvPr id="323" name="Text Placeholder 322"/>
          <p:cNvSpPr>
            <a:spLocks noGrp="1"/>
          </p:cNvSpPr>
          <p:nvPr>
            <p:ph type="body" idx="10"/>
          </p:nvPr>
        </p:nvSpPr>
        <p:spPr>
          <a:xfrm>
            <a:off x="1002665" y="4062730"/>
            <a:ext cx="399415" cy="112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77759"/>
              </a:lnSpc>
              <a:spcAft>
                <a:spcPts val="0"/>
              </a:spcAft>
            </a:pPr>
            <a:r>
              <a:rPr lang="en-US" sz="900" spc="-45">
                <a:solidFill>
                  <a:srgbClr val="000000"/>
                </a:solidFill>
                <a:latin typeface="Tahoma" panose="22635452340000000000" pitchFamily="2"/>
              </a:rPr>
              <a:t>ENGINE </a:t>
            </a:r>
          </a:p>
        </p:txBody>
      </p:sp>
      <p:sp>
        <p:nvSpPr>
          <p:cNvPr id="324" name="Text Placeholder 323"/>
          <p:cNvSpPr>
            <a:spLocks noGrp="1"/>
          </p:cNvSpPr>
          <p:nvPr>
            <p:ph type="body" idx="10"/>
          </p:nvPr>
        </p:nvSpPr>
        <p:spPr>
          <a:xfrm>
            <a:off x="2670175" y="4065905"/>
            <a:ext cx="399415" cy="1117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77759"/>
              </a:lnSpc>
              <a:spcAft>
                <a:spcPts val="0"/>
              </a:spcAft>
            </a:pPr>
            <a:r>
              <a:rPr lang="en-US" sz="900" spc="-45">
                <a:solidFill>
                  <a:srgbClr val="000000"/>
                </a:solidFill>
                <a:latin typeface="Tahoma" panose="22635452340000000000" pitchFamily="2"/>
              </a:rPr>
              <a:t>ENGINE </a:t>
            </a:r>
          </a:p>
        </p:txBody>
      </p:sp>
      <p:sp>
        <p:nvSpPr>
          <p:cNvPr id="325" name="Text Placeholder 324"/>
          <p:cNvSpPr>
            <a:spLocks noGrp="1"/>
          </p:cNvSpPr>
          <p:nvPr>
            <p:ph type="body" idx="10"/>
          </p:nvPr>
        </p:nvSpPr>
        <p:spPr>
          <a:xfrm>
            <a:off x="1002665" y="4446905"/>
            <a:ext cx="399415" cy="1117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77759"/>
              </a:lnSpc>
              <a:spcAft>
                <a:spcPts val="0"/>
              </a:spcAft>
            </a:pPr>
            <a:r>
              <a:rPr lang="en-US" sz="900" spc="-45">
                <a:solidFill>
                  <a:srgbClr val="000000"/>
                </a:solidFill>
                <a:latin typeface="Tahoma" panose="22635452340000000000" pitchFamily="2"/>
              </a:rPr>
              <a:t>ENGINE </a:t>
            </a:r>
          </a:p>
        </p:txBody>
      </p:sp>
      <p:sp>
        <p:nvSpPr>
          <p:cNvPr id="326" name="Text Placeholder 325"/>
          <p:cNvSpPr>
            <a:spLocks noGrp="1"/>
          </p:cNvSpPr>
          <p:nvPr>
            <p:ph type="body" idx="10"/>
          </p:nvPr>
        </p:nvSpPr>
        <p:spPr>
          <a:xfrm>
            <a:off x="2679065" y="4446905"/>
            <a:ext cx="399415" cy="1117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77759"/>
              </a:lnSpc>
              <a:spcAft>
                <a:spcPts val="0"/>
              </a:spcAft>
            </a:pPr>
            <a:r>
              <a:rPr lang="en-US" sz="900" spc="-45">
                <a:solidFill>
                  <a:srgbClr val="000000"/>
                </a:solidFill>
                <a:latin typeface="Tahoma" panose="22635452340000000000" pitchFamily="2"/>
              </a:rPr>
              <a:t>ENGINE </a:t>
            </a:r>
          </a:p>
        </p:txBody>
      </p:sp>
      <p:sp>
        <p:nvSpPr>
          <p:cNvPr id="327" name="Text Placeholder 326"/>
          <p:cNvSpPr>
            <a:spLocks noGrp="1"/>
          </p:cNvSpPr>
          <p:nvPr>
            <p:ph type="body" idx="10"/>
          </p:nvPr>
        </p:nvSpPr>
        <p:spPr>
          <a:xfrm>
            <a:off x="597535" y="3526790"/>
            <a:ext cx="1539240" cy="2286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7759"/>
              </a:lnSpc>
              <a:spcAft>
                <a:spcPts val="540"/>
              </a:spcAft>
            </a:pPr>
            <a:r>
              <a:rPr lang="en-US" sz="900" spc="-20">
                <a:solidFill>
                  <a:srgbClr val="000000"/>
                </a:solidFill>
                <a:latin typeface="Tahoma" panose="22635452340000000000" pitchFamily="2"/>
              </a:rPr>
              <a:t>DIVISION or GROUP </a:t>
            </a:r>
          </a:p>
        </p:txBody>
      </p:sp>
      <p:sp>
        <p:nvSpPr>
          <p:cNvPr id="328" name="Text Placeholder 327"/>
          <p:cNvSpPr>
            <a:spLocks noGrp="1"/>
          </p:cNvSpPr>
          <p:nvPr>
            <p:ph type="body" idx="10"/>
          </p:nvPr>
        </p:nvSpPr>
        <p:spPr>
          <a:xfrm>
            <a:off x="2231390" y="3526790"/>
            <a:ext cx="1539240" cy="228600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7759"/>
              </a:lnSpc>
              <a:spcAft>
                <a:spcPts val="540"/>
              </a:spcAft>
            </a:pPr>
            <a:r>
              <a:rPr lang="en-US" sz="900" spc="-10">
                <a:solidFill>
                  <a:srgbClr val="000000"/>
                </a:solidFill>
                <a:latin typeface="Tahoma" panose="22635452340000000000" pitchFamily="2"/>
              </a:rPr>
              <a:t>DIVISION or GROUP </a:t>
            </a:r>
          </a:p>
        </p:txBody>
      </p:sp>
      <p:sp>
        <p:nvSpPr>
          <p:cNvPr id="329" name="Text Placeholder 328"/>
          <p:cNvSpPr>
            <a:spLocks noGrp="1"/>
          </p:cNvSpPr>
          <p:nvPr>
            <p:ph type="body" idx="10"/>
          </p:nvPr>
        </p:nvSpPr>
        <p:spPr>
          <a:xfrm>
            <a:off x="4044950" y="3755390"/>
            <a:ext cx="798195" cy="462915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129599"/>
              </a:lnSpc>
              <a:spcAft>
                <a:spcPts val="18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RESOURCES </a:t>
            </a:r>
            <a:r>
              <a:t/>
            </a:r>
            <a:br/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UNIT </a:t>
            </a:r>
          </a:p>
        </p:txBody>
      </p:sp>
      <p:sp>
        <p:nvSpPr>
          <p:cNvPr id="330" name="Text Placeholder 329"/>
          <p:cNvSpPr>
            <a:spLocks noGrp="1"/>
          </p:cNvSpPr>
          <p:nvPr>
            <p:ph type="body" idx="10"/>
          </p:nvPr>
        </p:nvSpPr>
        <p:spPr>
          <a:xfrm>
            <a:off x="804545" y="4761230"/>
            <a:ext cx="804545" cy="237490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775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ENGINE </a:t>
            </a:r>
          </a:p>
        </p:txBody>
      </p:sp>
      <p:sp>
        <p:nvSpPr>
          <p:cNvPr id="331" name="Text Placeholder 330"/>
          <p:cNvSpPr>
            <a:spLocks noGrp="1"/>
          </p:cNvSpPr>
          <p:nvPr>
            <p:ph type="body" idx="10"/>
          </p:nvPr>
        </p:nvSpPr>
        <p:spPr>
          <a:xfrm>
            <a:off x="2475230" y="5525770"/>
            <a:ext cx="807720" cy="238125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r">
              <a:lnSpc>
                <a:spcPct val="7775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AMBULANCE </a:t>
            </a:r>
          </a:p>
        </p:txBody>
      </p:sp>
      <p:cxnSp>
        <p:nvCxnSpPr>
          <p:cNvPr id="332" name="Straight Connector 331"/>
          <p:cNvCxnSpPr/>
          <p:nvPr/>
        </p:nvCxnSpPr>
        <p:spPr>
          <a:xfrm>
            <a:off x="3956050" y="1127760"/>
            <a:ext cx="1539240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333" name="Straight Connector 332"/>
          <p:cNvCxnSpPr/>
          <p:nvPr/>
        </p:nvCxnSpPr>
        <p:spPr>
          <a:xfrm>
            <a:off x="3956050" y="1353185"/>
            <a:ext cx="1539240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334" name="Straight Connector 333"/>
          <p:cNvCxnSpPr/>
          <p:nvPr/>
        </p:nvCxnSpPr>
        <p:spPr>
          <a:xfrm>
            <a:off x="2990215" y="1828800"/>
            <a:ext cx="1539240" cy="0"/>
          </a:xfrm>
          <a:prstGeom prst="line">
            <a:avLst/>
          </a:prstGeom>
          <a:ln w="8890" cmpd="dbl">
            <a:solidFill>
              <a:srgbClr val="000000"/>
            </a:solidFill>
          </a:ln>
        </p:spPr>
      </p:cxnSp>
      <p:cxnSp>
        <p:nvCxnSpPr>
          <p:cNvPr id="335" name="Straight Connector 334"/>
          <p:cNvCxnSpPr/>
          <p:nvPr/>
        </p:nvCxnSpPr>
        <p:spPr>
          <a:xfrm>
            <a:off x="2990215" y="2057400"/>
            <a:ext cx="1539240" cy="0"/>
          </a:xfrm>
          <a:prstGeom prst="line">
            <a:avLst/>
          </a:prstGeom>
          <a:ln w="8890" cmpd="dbl">
            <a:solidFill>
              <a:srgbClr val="000000"/>
            </a:solidFill>
          </a:ln>
        </p:spPr>
      </p:cxnSp>
      <p:cxnSp>
        <p:nvCxnSpPr>
          <p:cNvPr id="336" name="Straight Connector 335"/>
          <p:cNvCxnSpPr/>
          <p:nvPr/>
        </p:nvCxnSpPr>
        <p:spPr>
          <a:xfrm>
            <a:off x="597535" y="3526790"/>
            <a:ext cx="1539240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337" name="Straight Connector 336"/>
          <p:cNvCxnSpPr/>
          <p:nvPr/>
        </p:nvCxnSpPr>
        <p:spPr>
          <a:xfrm>
            <a:off x="597535" y="3755390"/>
            <a:ext cx="1539240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338" name="Straight Connector 337"/>
          <p:cNvCxnSpPr/>
          <p:nvPr/>
        </p:nvCxnSpPr>
        <p:spPr>
          <a:xfrm>
            <a:off x="597535" y="3526790"/>
            <a:ext cx="0" cy="22860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339" name="Straight Connector 338"/>
          <p:cNvCxnSpPr/>
          <p:nvPr/>
        </p:nvCxnSpPr>
        <p:spPr>
          <a:xfrm>
            <a:off x="2136775" y="3526790"/>
            <a:ext cx="0" cy="228600"/>
          </a:xfrm>
          <a:prstGeom prst="line">
            <a:avLst/>
          </a:prstGeom>
          <a:ln w="8890" cmpd="dbl">
            <a:solidFill>
              <a:srgbClr val="000000"/>
            </a:solidFill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Text Placeholder 344"/>
          <p:cNvSpPr>
            <a:spLocks noGrp="1"/>
          </p:cNvSpPr>
          <p:nvPr>
            <p:ph type="body" idx="10"/>
          </p:nvPr>
        </p:nvSpPr>
        <p:spPr>
          <a:xfrm>
            <a:off x="5080" y="8255"/>
            <a:ext cx="9138920" cy="683133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346" name="Text Placeholder 345"/>
          <p:cNvSpPr>
            <a:spLocks noGrp="1"/>
          </p:cNvSpPr>
          <p:nvPr>
            <p:ph type="body" idx="10"/>
          </p:nvPr>
        </p:nvSpPr>
        <p:spPr>
          <a:xfrm>
            <a:off x="469265" y="405130"/>
            <a:ext cx="6385560" cy="480695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348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5080" y="8255"/>
            <a:ext cx="9138920" cy="6831330"/>
          </a:xfrm>
          <a:prstGeom prst="rect">
            <a:avLst/>
          </a:prstGeom>
        </p:spPr>
      </p:pic>
      <p:sp>
        <p:nvSpPr>
          <p:cNvPr id="342" name="Text Placeholder 341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343" name="Text Placeholder 342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44" name="Text Placeholder 343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349" name="Text Placeholder 348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350" name="Text Placeholder 349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298069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351" name="Text Placeholder 35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646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2-24 </a:t>
            </a:r>
          </a:p>
        </p:txBody>
      </p:sp>
      <p:sp>
        <p:nvSpPr>
          <p:cNvPr id="352" name="Text Placeholder 351"/>
          <p:cNvSpPr>
            <a:spLocks noGrp="1"/>
          </p:cNvSpPr>
          <p:nvPr>
            <p:ph type="body" idx="10"/>
          </p:nvPr>
        </p:nvSpPr>
        <p:spPr>
          <a:xfrm>
            <a:off x="472440" y="405130"/>
            <a:ext cx="7989172" cy="5118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95" dirty="0">
                <a:solidFill>
                  <a:srgbClr val="003366"/>
                </a:solidFill>
                <a:latin typeface="Arial Unicode MS" panose="22635452340000000000" pitchFamily="2"/>
              </a:rPr>
              <a:t>Organizational Development (cont.) </a:t>
            </a:r>
          </a:p>
        </p:txBody>
      </p:sp>
      <p:sp>
        <p:nvSpPr>
          <p:cNvPr id="353" name="Text Placeholder 352"/>
          <p:cNvSpPr>
            <a:spLocks noGrp="1"/>
          </p:cNvSpPr>
          <p:nvPr>
            <p:ph type="body" idx="10"/>
          </p:nvPr>
        </p:nvSpPr>
        <p:spPr>
          <a:xfrm>
            <a:off x="905510" y="1429385"/>
            <a:ext cx="2672715" cy="1250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2159"/>
              </a:lnSpc>
              <a:spcAft>
                <a:spcPts val="0"/>
              </a:spcAft>
            </a:pPr>
            <a:r>
              <a:rPr lang="en-US" sz="850" b="1" spc="-30">
                <a:solidFill>
                  <a:srgbClr val="000000"/>
                </a:solidFill>
                <a:latin typeface="Tahoma" panose="22635452340000000000" pitchFamily="2"/>
              </a:rPr>
              <a:t>REINFORCED RESPONSE ORGANIZATION (cont.) </a:t>
            </a:r>
          </a:p>
        </p:txBody>
      </p:sp>
      <p:sp>
        <p:nvSpPr>
          <p:cNvPr id="354" name="Text Placeholder 353"/>
          <p:cNvSpPr>
            <a:spLocks noGrp="1"/>
          </p:cNvSpPr>
          <p:nvPr>
            <p:ph type="body" idx="10"/>
          </p:nvPr>
        </p:nvSpPr>
        <p:spPr>
          <a:xfrm>
            <a:off x="3989705" y="1365250"/>
            <a:ext cx="1444625" cy="2133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l">
              <a:lnSpc>
                <a:spcPct val="76799"/>
              </a:lnSpc>
              <a:spcAft>
                <a:spcPts val="360"/>
              </a:spcAft>
            </a:pPr>
            <a:r>
              <a:rPr lang="en-US" sz="850" spc="-20">
                <a:solidFill>
                  <a:srgbClr val="000000"/>
                </a:solidFill>
                <a:latin typeface="Tahoma" panose="22635452340000000000" pitchFamily="2"/>
              </a:rPr>
              <a:t>INCIDENT COMMANDER </a:t>
            </a:r>
          </a:p>
        </p:txBody>
      </p:sp>
      <p:sp>
        <p:nvSpPr>
          <p:cNvPr id="355" name="Text Placeholder 354"/>
          <p:cNvSpPr>
            <a:spLocks noGrp="1"/>
          </p:cNvSpPr>
          <p:nvPr>
            <p:ph type="body" idx="10"/>
          </p:nvPr>
        </p:nvSpPr>
        <p:spPr>
          <a:xfrm>
            <a:off x="3078480" y="2023745"/>
            <a:ext cx="1444625" cy="2165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6799"/>
              </a:lnSpc>
              <a:spcAft>
                <a:spcPts val="360"/>
              </a:spcAft>
            </a:pPr>
            <a:r>
              <a:rPr lang="en-US" sz="850" spc="-20">
                <a:solidFill>
                  <a:srgbClr val="000000"/>
                </a:solidFill>
                <a:latin typeface="Tahoma" panose="22635452340000000000" pitchFamily="2"/>
              </a:rPr>
              <a:t>SAFETY OFFICER </a:t>
            </a:r>
          </a:p>
        </p:txBody>
      </p:sp>
      <p:sp>
        <p:nvSpPr>
          <p:cNvPr id="356" name="Text Placeholder 355"/>
          <p:cNvSpPr>
            <a:spLocks noGrp="1"/>
          </p:cNvSpPr>
          <p:nvPr>
            <p:ph type="body" idx="10"/>
          </p:nvPr>
        </p:nvSpPr>
        <p:spPr>
          <a:xfrm>
            <a:off x="1466215" y="3020695"/>
            <a:ext cx="1450975" cy="222250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6799"/>
              </a:lnSpc>
              <a:spcAft>
                <a:spcPts val="540"/>
              </a:spcAft>
            </a:pPr>
            <a:r>
              <a:rPr lang="en-US" sz="850" spc="-20">
                <a:solidFill>
                  <a:srgbClr val="000000"/>
                </a:solidFill>
                <a:latin typeface="Tahoma" panose="22635452340000000000" pitchFamily="2"/>
              </a:rPr>
              <a:t>OPERATIONS SECTION </a:t>
            </a:r>
          </a:p>
        </p:txBody>
      </p:sp>
      <p:sp>
        <p:nvSpPr>
          <p:cNvPr id="357" name="Text Placeholder 356"/>
          <p:cNvSpPr>
            <a:spLocks noGrp="1"/>
          </p:cNvSpPr>
          <p:nvPr>
            <p:ph type="body" idx="10"/>
          </p:nvPr>
        </p:nvSpPr>
        <p:spPr>
          <a:xfrm>
            <a:off x="911225" y="3615055"/>
            <a:ext cx="1450975" cy="222250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6799"/>
              </a:lnSpc>
              <a:spcAft>
                <a:spcPts val="540"/>
              </a:spcAft>
            </a:pPr>
            <a:r>
              <a:rPr lang="en-US" sz="850" spc="0">
                <a:solidFill>
                  <a:srgbClr val="000000"/>
                </a:solidFill>
                <a:latin typeface="Tahoma" panose="22635452340000000000" pitchFamily="2"/>
              </a:rPr>
              <a:t>DIVISION </a:t>
            </a:r>
          </a:p>
        </p:txBody>
      </p:sp>
      <p:sp>
        <p:nvSpPr>
          <p:cNvPr id="358" name="Text Placeholder 357"/>
          <p:cNvSpPr>
            <a:spLocks noGrp="1"/>
          </p:cNvSpPr>
          <p:nvPr>
            <p:ph type="body" idx="10"/>
          </p:nvPr>
        </p:nvSpPr>
        <p:spPr>
          <a:xfrm>
            <a:off x="911225" y="4102735"/>
            <a:ext cx="1450975" cy="213360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5839"/>
              </a:lnSpc>
              <a:spcAft>
                <a:spcPts val="360"/>
              </a:spcAft>
            </a:pPr>
            <a:r>
              <a:rPr lang="en-US" sz="850" spc="0">
                <a:solidFill>
                  <a:srgbClr val="000000"/>
                </a:solidFill>
                <a:latin typeface="Tahoma" panose="22635452340000000000" pitchFamily="2"/>
              </a:rPr>
              <a:t>GROUP </a:t>
            </a:r>
          </a:p>
        </p:txBody>
      </p:sp>
      <p:sp>
        <p:nvSpPr>
          <p:cNvPr id="359" name="Text Placeholder 358"/>
          <p:cNvSpPr>
            <a:spLocks noGrp="1"/>
          </p:cNvSpPr>
          <p:nvPr>
            <p:ph type="body" idx="10"/>
          </p:nvPr>
        </p:nvSpPr>
        <p:spPr>
          <a:xfrm>
            <a:off x="4072255" y="3831590"/>
            <a:ext cx="749935" cy="438785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127679"/>
              </a:lnSpc>
              <a:spcAft>
                <a:spcPts val="360"/>
              </a:spcAft>
            </a:pPr>
            <a:r>
              <a:rPr lang="en-US" sz="850" spc="0">
                <a:solidFill>
                  <a:srgbClr val="000000"/>
                </a:solidFill>
                <a:latin typeface="Tahoma" panose="22635452340000000000" pitchFamily="2"/>
              </a:rPr>
              <a:t>RESOURCES </a:t>
            </a:r>
            <a:r>
              <a:t/>
            </a:r>
            <a:br/>
            <a:r>
              <a:rPr lang="en-US" sz="850" spc="0">
                <a:solidFill>
                  <a:srgbClr val="000000"/>
                </a:solidFill>
                <a:latin typeface="Tahoma" panose="22635452340000000000" pitchFamily="2"/>
              </a:rPr>
              <a:t>UNIT </a:t>
            </a:r>
          </a:p>
        </p:txBody>
      </p:sp>
      <p:sp>
        <p:nvSpPr>
          <p:cNvPr id="360" name="Text Placeholder 359"/>
          <p:cNvSpPr>
            <a:spLocks noGrp="1"/>
          </p:cNvSpPr>
          <p:nvPr>
            <p:ph type="body" idx="10"/>
          </p:nvPr>
        </p:nvSpPr>
        <p:spPr>
          <a:xfrm>
            <a:off x="911225" y="4580890"/>
            <a:ext cx="1450975" cy="213360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6799"/>
              </a:lnSpc>
              <a:spcAft>
                <a:spcPts val="360"/>
              </a:spcAft>
            </a:pPr>
            <a:r>
              <a:rPr lang="en-US" sz="850" spc="0">
                <a:solidFill>
                  <a:srgbClr val="000000"/>
                </a:solidFill>
                <a:latin typeface="Tahoma" panose="22635452340000000000" pitchFamily="2"/>
              </a:rPr>
              <a:t>GROUP </a:t>
            </a:r>
          </a:p>
        </p:txBody>
      </p:sp>
      <p:sp>
        <p:nvSpPr>
          <p:cNvPr id="361" name="Text Placeholder 360"/>
          <p:cNvSpPr>
            <a:spLocks noGrp="1"/>
          </p:cNvSpPr>
          <p:nvPr>
            <p:ph type="body" idx="10"/>
          </p:nvPr>
        </p:nvSpPr>
        <p:spPr>
          <a:xfrm>
            <a:off x="5218430" y="4681855"/>
            <a:ext cx="1057275" cy="362585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127679"/>
              </a:lnSpc>
              <a:spcAft>
                <a:spcPts val="0"/>
              </a:spcAft>
            </a:pPr>
            <a:r>
              <a:rPr lang="en-US" sz="850" spc="0">
                <a:solidFill>
                  <a:srgbClr val="000000"/>
                </a:solidFill>
                <a:latin typeface="Tahoma" panose="22635452340000000000" pitchFamily="2"/>
              </a:rPr>
              <a:t>RESPONDER </a:t>
            </a:r>
            <a:r>
              <a:t/>
            </a:r>
            <a:br/>
            <a:r>
              <a:rPr lang="en-US" sz="850" spc="-20">
                <a:solidFill>
                  <a:srgbClr val="000000"/>
                </a:solidFill>
                <a:latin typeface="Tahoma" panose="22635452340000000000" pitchFamily="2"/>
              </a:rPr>
              <a:t>REHABILITATION </a:t>
            </a:r>
          </a:p>
        </p:txBody>
      </p:sp>
      <p:sp>
        <p:nvSpPr>
          <p:cNvPr id="362" name="Text Placeholder 361"/>
          <p:cNvSpPr>
            <a:spLocks noGrp="1"/>
          </p:cNvSpPr>
          <p:nvPr>
            <p:ph type="body" idx="10"/>
          </p:nvPr>
        </p:nvSpPr>
        <p:spPr>
          <a:xfrm>
            <a:off x="911225" y="5059680"/>
            <a:ext cx="1450975" cy="222250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7759"/>
              </a:lnSpc>
              <a:spcAft>
                <a:spcPts val="540"/>
              </a:spcAft>
            </a:pPr>
            <a:r>
              <a:rPr lang="en-US" sz="850" spc="0">
                <a:solidFill>
                  <a:srgbClr val="000000"/>
                </a:solidFill>
                <a:latin typeface="Tahoma" panose="22635452340000000000" pitchFamily="2"/>
              </a:rPr>
              <a:t>GROUP </a:t>
            </a:r>
          </a:p>
        </p:txBody>
      </p:sp>
      <p:cxnSp>
        <p:nvCxnSpPr>
          <p:cNvPr id="363" name="Straight Connector 362"/>
          <p:cNvCxnSpPr/>
          <p:nvPr/>
        </p:nvCxnSpPr>
        <p:spPr>
          <a:xfrm>
            <a:off x="3989705" y="1365250"/>
            <a:ext cx="1444625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364" name="Straight Connector 363"/>
          <p:cNvCxnSpPr/>
          <p:nvPr/>
        </p:nvCxnSpPr>
        <p:spPr>
          <a:xfrm>
            <a:off x="3989705" y="1578610"/>
            <a:ext cx="1444625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365" name="Straight Connector 364"/>
          <p:cNvCxnSpPr/>
          <p:nvPr/>
        </p:nvCxnSpPr>
        <p:spPr>
          <a:xfrm>
            <a:off x="3078480" y="2023745"/>
            <a:ext cx="1444625" cy="0"/>
          </a:xfrm>
          <a:prstGeom prst="line">
            <a:avLst/>
          </a:prstGeom>
          <a:ln w="8890" cmpd="dbl">
            <a:solidFill>
              <a:srgbClr val="000000"/>
            </a:solidFill>
          </a:ln>
        </p:spPr>
      </p:cxnSp>
      <p:cxnSp>
        <p:nvCxnSpPr>
          <p:cNvPr id="366" name="Straight Connector 365"/>
          <p:cNvCxnSpPr/>
          <p:nvPr/>
        </p:nvCxnSpPr>
        <p:spPr>
          <a:xfrm>
            <a:off x="3078480" y="2240280"/>
            <a:ext cx="1444625" cy="0"/>
          </a:xfrm>
          <a:prstGeom prst="line">
            <a:avLst/>
          </a:prstGeom>
          <a:ln w="8890" cmpd="dbl">
            <a:solidFill>
              <a:srgbClr val="000000"/>
            </a:solidFill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Text Placeholder 371"/>
          <p:cNvSpPr>
            <a:spLocks noGrp="1"/>
          </p:cNvSpPr>
          <p:nvPr>
            <p:ph type="body" idx="10"/>
          </p:nvPr>
        </p:nvSpPr>
        <p:spPr>
          <a:xfrm>
            <a:off x="24130" y="27305"/>
            <a:ext cx="9119870" cy="6075045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374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27305"/>
            <a:ext cx="9119870" cy="6812280"/>
          </a:xfrm>
          <a:prstGeom prst="rect">
            <a:avLst/>
          </a:prstGeom>
        </p:spPr>
      </p:pic>
      <p:sp>
        <p:nvSpPr>
          <p:cNvPr id="369" name="Text Placeholder 368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370" name="Text Placeholder 36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71" name="Text Placeholder 370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375" name="Text Placeholder 374"/>
          <p:cNvSpPr>
            <a:spLocks noGrp="1"/>
          </p:cNvSpPr>
          <p:nvPr>
            <p:ph type="body" idx="10"/>
          </p:nvPr>
        </p:nvSpPr>
        <p:spPr>
          <a:xfrm>
            <a:off x="3986530" y="1219200"/>
            <a:ext cx="1508760" cy="22225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l">
              <a:lnSpc>
                <a:spcPct val="74879"/>
              </a:lnSpc>
              <a:spcAft>
                <a:spcPts val="540"/>
              </a:spcAft>
            </a:pPr>
            <a:r>
              <a:rPr lang="en-US" sz="900" spc="-30">
                <a:solidFill>
                  <a:srgbClr val="000000"/>
                </a:solidFill>
                <a:latin typeface="Tahoma" panose="22635452340000000000" pitchFamily="2"/>
              </a:rPr>
              <a:t>INCIDENT COMMANDER </a:t>
            </a:r>
          </a:p>
        </p:txBody>
      </p:sp>
      <p:sp>
        <p:nvSpPr>
          <p:cNvPr id="376" name="Text Placeholder 375"/>
          <p:cNvSpPr>
            <a:spLocks noGrp="1"/>
          </p:cNvSpPr>
          <p:nvPr>
            <p:ph type="body" idx="10"/>
          </p:nvPr>
        </p:nvSpPr>
        <p:spPr>
          <a:xfrm>
            <a:off x="902335" y="1298575"/>
            <a:ext cx="2499360" cy="1111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76799"/>
              </a:lnSpc>
              <a:spcAft>
                <a:spcPts val="0"/>
              </a:spcAft>
            </a:pPr>
            <a:r>
              <a:rPr lang="en-US" sz="900" b="1" spc="-45">
                <a:solidFill>
                  <a:srgbClr val="000000"/>
                </a:solidFill>
                <a:latin typeface="Tahoma" panose="22635452340000000000" pitchFamily="2"/>
              </a:rPr>
              <a:t>MULTI-BRANCH RESPONSE ORGANIZATION </a:t>
            </a:r>
          </a:p>
        </p:txBody>
      </p:sp>
      <p:sp>
        <p:nvSpPr>
          <p:cNvPr id="377" name="Text Placeholder 376"/>
          <p:cNvSpPr>
            <a:spLocks noGrp="1"/>
          </p:cNvSpPr>
          <p:nvPr>
            <p:ph type="body" idx="10"/>
          </p:nvPr>
        </p:nvSpPr>
        <p:spPr>
          <a:xfrm>
            <a:off x="472440" y="405130"/>
            <a:ext cx="8275775" cy="5118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95" dirty="0">
                <a:solidFill>
                  <a:srgbClr val="003366"/>
                </a:solidFill>
                <a:latin typeface="Arial Unicode MS" panose="22635452340000000000" pitchFamily="2"/>
              </a:rPr>
              <a:t>Organizational Development (cont.) </a:t>
            </a:r>
          </a:p>
        </p:txBody>
      </p:sp>
      <p:sp>
        <p:nvSpPr>
          <p:cNvPr id="378" name="Text Placeholder 377"/>
          <p:cNvSpPr>
            <a:spLocks noGrp="1"/>
          </p:cNvSpPr>
          <p:nvPr>
            <p:ph type="body" idx="10"/>
          </p:nvPr>
        </p:nvSpPr>
        <p:spPr>
          <a:xfrm>
            <a:off x="792480" y="3020695"/>
            <a:ext cx="1182370" cy="2165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" rIns="0" bIns="0" anchor="t"/>
          <a:lstStyle/>
          <a:p>
            <a:pPr marL="0" marR="0" indent="0" algn="ctr">
              <a:lnSpc>
                <a:spcPct val="95999"/>
              </a:lnSpc>
              <a:spcAft>
                <a:spcPts val="360"/>
              </a:spcAft>
            </a:pPr>
            <a:r>
              <a:rPr lang="en-US" sz="900" spc="-30">
                <a:solidFill>
                  <a:srgbClr val="000000"/>
                </a:solidFill>
                <a:latin typeface="Tahoma" panose="22635452340000000000" pitchFamily="2"/>
              </a:rPr>
              <a:t>STAGING AREA(S) </a:t>
            </a:r>
          </a:p>
        </p:txBody>
      </p:sp>
      <p:sp>
        <p:nvSpPr>
          <p:cNvPr id="379" name="Text Placeholder 378"/>
          <p:cNvSpPr>
            <a:spLocks noGrp="1"/>
          </p:cNvSpPr>
          <p:nvPr>
            <p:ph type="body" idx="10"/>
          </p:nvPr>
        </p:nvSpPr>
        <p:spPr>
          <a:xfrm>
            <a:off x="688975" y="3572510"/>
            <a:ext cx="1511935" cy="2254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487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BRANCH </a:t>
            </a:r>
          </a:p>
        </p:txBody>
      </p:sp>
      <p:sp>
        <p:nvSpPr>
          <p:cNvPr id="380" name="Text Placeholder 379"/>
          <p:cNvSpPr>
            <a:spLocks noGrp="1"/>
          </p:cNvSpPr>
          <p:nvPr>
            <p:ph type="body" idx="10"/>
          </p:nvPr>
        </p:nvSpPr>
        <p:spPr>
          <a:xfrm>
            <a:off x="2294890" y="3572510"/>
            <a:ext cx="1508760" cy="225425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487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BRANCH </a:t>
            </a:r>
          </a:p>
        </p:txBody>
      </p:sp>
      <p:sp>
        <p:nvSpPr>
          <p:cNvPr id="381" name="Text Placeholder 380"/>
          <p:cNvSpPr>
            <a:spLocks noGrp="1"/>
          </p:cNvSpPr>
          <p:nvPr>
            <p:ph type="body" idx="10"/>
          </p:nvPr>
        </p:nvSpPr>
        <p:spPr>
          <a:xfrm>
            <a:off x="6489065" y="3788410"/>
            <a:ext cx="786765" cy="4146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95999"/>
              </a:lnSpc>
              <a:spcAft>
                <a:spcPts val="720"/>
              </a:spcAft>
              <a:buNone/>
            </a:pPr>
            <a:r>
              <a:rPr lang="en-US" sz="900" dirty="0" smtClean="0">
                <a:solidFill>
                  <a:srgbClr val="000000"/>
                </a:solidFill>
                <a:latin typeface="Tahoma" panose="22635452340000000000" pitchFamily="2"/>
              </a:rPr>
              <a:t>SUPPLY UNIT</a:t>
            </a:r>
            <a:endParaRPr lang="en-US" sz="1000" spc="0" dirty="0">
              <a:solidFill>
                <a:srgbClr val="000000"/>
              </a:solidFill>
              <a:latin typeface="Tahoma" panose="22635452340000000000" pitchFamily="2"/>
            </a:endParaRPr>
          </a:p>
        </p:txBody>
      </p:sp>
      <p:sp>
        <p:nvSpPr>
          <p:cNvPr id="382" name="Text Placeholder 381"/>
          <p:cNvSpPr>
            <a:spLocks noGrp="1"/>
          </p:cNvSpPr>
          <p:nvPr>
            <p:ph type="body" idx="10"/>
          </p:nvPr>
        </p:nvSpPr>
        <p:spPr>
          <a:xfrm>
            <a:off x="5142230" y="3962400"/>
            <a:ext cx="941705" cy="22225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l">
              <a:lnSpc>
                <a:spcPct val="76799"/>
              </a:lnSpc>
              <a:spcAft>
                <a:spcPts val="36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MEDICAL UNIT </a:t>
            </a:r>
          </a:p>
        </p:txBody>
      </p:sp>
      <p:sp>
        <p:nvSpPr>
          <p:cNvPr id="383" name="Text Placeholder 382"/>
          <p:cNvSpPr>
            <a:spLocks noGrp="1"/>
          </p:cNvSpPr>
          <p:nvPr>
            <p:ph type="body" idx="10"/>
          </p:nvPr>
        </p:nvSpPr>
        <p:spPr>
          <a:xfrm>
            <a:off x="2536190" y="4038600"/>
            <a:ext cx="786130" cy="2165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4879"/>
              </a:lnSpc>
              <a:spcAft>
                <a:spcPts val="36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DIVISION </a:t>
            </a:r>
          </a:p>
        </p:txBody>
      </p:sp>
      <p:sp>
        <p:nvSpPr>
          <p:cNvPr id="384" name="Text Placeholder 383"/>
          <p:cNvSpPr>
            <a:spLocks noGrp="1"/>
          </p:cNvSpPr>
          <p:nvPr>
            <p:ph type="body" idx="10"/>
          </p:nvPr>
        </p:nvSpPr>
        <p:spPr>
          <a:xfrm>
            <a:off x="895985" y="4038600"/>
            <a:ext cx="786765" cy="21653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4879"/>
              </a:lnSpc>
              <a:spcAft>
                <a:spcPts val="36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DIVISION </a:t>
            </a:r>
          </a:p>
        </p:txBody>
      </p:sp>
      <p:sp>
        <p:nvSpPr>
          <p:cNvPr id="385" name="Text Placeholder 384"/>
          <p:cNvSpPr>
            <a:spLocks noGrp="1"/>
          </p:cNvSpPr>
          <p:nvPr>
            <p:ph type="body" idx="10"/>
          </p:nvPr>
        </p:nvSpPr>
        <p:spPr>
          <a:xfrm>
            <a:off x="4072255" y="3797935"/>
            <a:ext cx="786130" cy="457200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124799"/>
              </a:lnSpc>
              <a:spcAft>
                <a:spcPts val="36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RESOURCES </a:t>
            </a:r>
            <a:r>
              <a:t/>
            </a:r>
            <a:br/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UNIT </a:t>
            </a:r>
          </a:p>
        </p:txBody>
      </p:sp>
      <p:sp>
        <p:nvSpPr>
          <p:cNvPr id="386" name="Text Placeholder 385"/>
          <p:cNvSpPr>
            <a:spLocks noGrp="1"/>
          </p:cNvSpPr>
          <p:nvPr>
            <p:ph type="body" idx="10"/>
          </p:nvPr>
        </p:nvSpPr>
        <p:spPr>
          <a:xfrm>
            <a:off x="5142230" y="5184775"/>
            <a:ext cx="786130" cy="2254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7759"/>
              </a:lnSpc>
              <a:spcAft>
                <a:spcPts val="36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FOOD UNIT </a:t>
            </a:r>
          </a:p>
        </p:txBody>
      </p:sp>
      <p:sp>
        <p:nvSpPr>
          <p:cNvPr id="387" name="Text Placeholder 386"/>
          <p:cNvSpPr>
            <a:spLocks noGrp="1"/>
          </p:cNvSpPr>
          <p:nvPr>
            <p:ph type="body" idx="10"/>
          </p:nvPr>
        </p:nvSpPr>
        <p:spPr>
          <a:xfrm>
            <a:off x="3035935" y="1624330"/>
            <a:ext cx="1511935" cy="22288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4879"/>
              </a:lnSpc>
              <a:spcAft>
                <a:spcPts val="540"/>
              </a:spcAft>
            </a:pPr>
            <a:r>
              <a:rPr lang="en-US" sz="900" spc="-20">
                <a:solidFill>
                  <a:srgbClr val="000000"/>
                </a:solidFill>
                <a:latin typeface="Tahoma" panose="22635452340000000000" pitchFamily="2"/>
              </a:rPr>
              <a:t>SAFETY OFFICER </a:t>
            </a:r>
          </a:p>
        </p:txBody>
      </p:sp>
      <p:sp>
        <p:nvSpPr>
          <p:cNvPr id="388" name="Text Placeholder 387"/>
          <p:cNvSpPr>
            <a:spLocks noGrp="1"/>
          </p:cNvSpPr>
          <p:nvPr>
            <p:ph type="body" idx="10"/>
          </p:nvPr>
        </p:nvSpPr>
        <p:spPr>
          <a:xfrm>
            <a:off x="2286000" y="2124710"/>
            <a:ext cx="1673225" cy="2159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l">
              <a:lnSpc>
                <a:spcPct val="74879"/>
              </a:lnSpc>
              <a:spcAft>
                <a:spcPts val="360"/>
              </a:spcAft>
            </a:pPr>
            <a:r>
              <a:rPr lang="en-US" sz="900" spc="-20">
                <a:solidFill>
                  <a:srgbClr val="000000"/>
                </a:solidFill>
                <a:latin typeface="Tahoma" panose="22635452340000000000" pitchFamily="2"/>
              </a:rPr>
              <a:t>ASSISTANT SAFETY OFFICER </a:t>
            </a:r>
          </a:p>
        </p:txBody>
      </p:sp>
      <p:sp>
        <p:nvSpPr>
          <p:cNvPr id="389" name="Text Placeholder 388"/>
          <p:cNvSpPr>
            <a:spLocks noGrp="1"/>
          </p:cNvSpPr>
          <p:nvPr>
            <p:ph type="body" idx="10"/>
          </p:nvPr>
        </p:nvSpPr>
        <p:spPr>
          <a:xfrm>
            <a:off x="4980305" y="1606550"/>
            <a:ext cx="1871345" cy="24955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68580" rIns="0" bIns="0" anchor="t"/>
          <a:lstStyle/>
          <a:p>
            <a:pPr marL="0" marR="0" indent="0" algn="l">
              <a:lnSpc>
                <a:spcPct val="77759"/>
              </a:lnSpc>
              <a:spcAft>
                <a:spcPts val="540"/>
              </a:spcAft>
            </a:pPr>
            <a:r>
              <a:rPr lang="en-US" sz="900" spc="-20">
                <a:solidFill>
                  <a:srgbClr val="000000"/>
                </a:solidFill>
                <a:latin typeface="Tahoma" panose="22635452340000000000" pitchFamily="2"/>
              </a:rPr>
              <a:t>PUBLIC INFORMATION OFFICER </a:t>
            </a:r>
          </a:p>
        </p:txBody>
      </p:sp>
      <p:sp>
        <p:nvSpPr>
          <p:cNvPr id="390" name="Text Placeholder 389"/>
          <p:cNvSpPr>
            <a:spLocks noGrp="1"/>
          </p:cNvSpPr>
          <p:nvPr>
            <p:ph type="body" idx="10"/>
          </p:nvPr>
        </p:nvSpPr>
        <p:spPr>
          <a:xfrm>
            <a:off x="792480" y="2590800"/>
            <a:ext cx="1511935" cy="2133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4879"/>
              </a:lnSpc>
              <a:spcAft>
                <a:spcPts val="360"/>
              </a:spcAft>
            </a:pPr>
            <a:r>
              <a:rPr lang="en-US" sz="900" spc="-30">
                <a:solidFill>
                  <a:srgbClr val="000000"/>
                </a:solidFill>
                <a:latin typeface="Tahoma" panose="22635452340000000000" pitchFamily="2"/>
              </a:rPr>
              <a:t>OPERATIONS SECTION </a:t>
            </a:r>
          </a:p>
        </p:txBody>
      </p:sp>
      <p:sp>
        <p:nvSpPr>
          <p:cNvPr id="391" name="Text Placeholder 390"/>
          <p:cNvSpPr>
            <a:spLocks noGrp="1"/>
          </p:cNvSpPr>
          <p:nvPr>
            <p:ph type="body" idx="10"/>
          </p:nvPr>
        </p:nvSpPr>
        <p:spPr>
          <a:xfrm>
            <a:off x="2926080" y="2590800"/>
            <a:ext cx="1508760" cy="2133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4879"/>
              </a:lnSpc>
              <a:spcAft>
                <a:spcPts val="360"/>
              </a:spcAft>
            </a:pPr>
            <a:r>
              <a:rPr lang="en-US" sz="900" spc="-30">
                <a:solidFill>
                  <a:srgbClr val="000000"/>
                </a:solidFill>
                <a:latin typeface="Tahoma" panose="22635452340000000000" pitchFamily="2"/>
              </a:rPr>
              <a:t>PLANNING SECTION </a:t>
            </a:r>
          </a:p>
        </p:txBody>
      </p:sp>
      <p:sp>
        <p:nvSpPr>
          <p:cNvPr id="392" name="Text Placeholder 391"/>
          <p:cNvSpPr>
            <a:spLocks noGrp="1"/>
          </p:cNvSpPr>
          <p:nvPr>
            <p:ph type="body" idx="10"/>
          </p:nvPr>
        </p:nvSpPr>
        <p:spPr>
          <a:xfrm>
            <a:off x="5066030" y="2590800"/>
            <a:ext cx="1508760" cy="2133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4879"/>
              </a:lnSpc>
              <a:spcAft>
                <a:spcPts val="360"/>
              </a:spcAft>
            </a:pPr>
            <a:r>
              <a:rPr lang="en-US" sz="900" spc="-30">
                <a:solidFill>
                  <a:srgbClr val="000000"/>
                </a:solidFill>
                <a:latin typeface="Tahoma" panose="22635452340000000000" pitchFamily="2"/>
              </a:rPr>
              <a:t>LOGISTICS SECTION </a:t>
            </a:r>
          </a:p>
        </p:txBody>
      </p:sp>
      <p:sp>
        <p:nvSpPr>
          <p:cNvPr id="393" name="Text Placeholder 392"/>
          <p:cNvSpPr>
            <a:spLocks noGrp="1"/>
          </p:cNvSpPr>
          <p:nvPr>
            <p:ph type="body" idx="10"/>
          </p:nvPr>
        </p:nvSpPr>
        <p:spPr>
          <a:xfrm>
            <a:off x="895985" y="4410710"/>
            <a:ext cx="786765" cy="22225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487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DIVISION </a:t>
            </a:r>
          </a:p>
        </p:txBody>
      </p:sp>
      <p:sp>
        <p:nvSpPr>
          <p:cNvPr id="394" name="Text Placeholder 393"/>
          <p:cNvSpPr>
            <a:spLocks noGrp="1"/>
          </p:cNvSpPr>
          <p:nvPr>
            <p:ph type="body" idx="10"/>
          </p:nvPr>
        </p:nvSpPr>
        <p:spPr>
          <a:xfrm>
            <a:off x="895985" y="4788535"/>
            <a:ext cx="786765" cy="2254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679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GROUP </a:t>
            </a:r>
          </a:p>
        </p:txBody>
      </p:sp>
      <p:sp>
        <p:nvSpPr>
          <p:cNvPr id="395" name="Text Placeholder 394"/>
          <p:cNvSpPr>
            <a:spLocks noGrp="1"/>
          </p:cNvSpPr>
          <p:nvPr>
            <p:ph type="body" idx="10"/>
          </p:nvPr>
        </p:nvSpPr>
        <p:spPr>
          <a:xfrm>
            <a:off x="2536190" y="4410710"/>
            <a:ext cx="786130" cy="22225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487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GROUP </a:t>
            </a:r>
          </a:p>
        </p:txBody>
      </p:sp>
      <p:sp>
        <p:nvSpPr>
          <p:cNvPr id="396" name="Text Placeholder 395"/>
          <p:cNvSpPr>
            <a:spLocks noGrp="1"/>
          </p:cNvSpPr>
          <p:nvPr>
            <p:ph type="body" idx="10"/>
          </p:nvPr>
        </p:nvSpPr>
        <p:spPr>
          <a:xfrm>
            <a:off x="2536190" y="4788535"/>
            <a:ext cx="786130" cy="2254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6799"/>
              </a:lnSpc>
              <a:spcAft>
                <a:spcPts val="54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GROUP </a:t>
            </a:r>
          </a:p>
        </p:txBody>
      </p:sp>
      <p:sp>
        <p:nvSpPr>
          <p:cNvPr id="397" name="Text Placeholder 396"/>
          <p:cNvSpPr>
            <a:spLocks noGrp="1"/>
          </p:cNvSpPr>
          <p:nvPr>
            <p:ph type="body" idx="10"/>
          </p:nvPr>
        </p:nvSpPr>
        <p:spPr>
          <a:xfrm>
            <a:off x="4062730" y="4401185"/>
            <a:ext cx="805180" cy="414655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22860" rIns="0" bIns="0" anchor="t"/>
          <a:lstStyle/>
          <a:p>
            <a:pPr marL="0" marR="0" indent="0" algn="ctr">
              <a:lnSpc>
                <a:spcPct val="126719"/>
              </a:lnSpc>
              <a:spcAft>
                <a:spcPts val="18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SITUATION </a:t>
            </a:r>
            <a:r>
              <a:t/>
            </a:r>
            <a:br/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UNIT </a:t>
            </a:r>
          </a:p>
        </p:txBody>
      </p:sp>
      <p:sp>
        <p:nvSpPr>
          <p:cNvPr id="398" name="Text Placeholder 397"/>
          <p:cNvSpPr>
            <a:spLocks noGrp="1"/>
          </p:cNvSpPr>
          <p:nvPr>
            <p:ph type="body" idx="10"/>
          </p:nvPr>
        </p:nvSpPr>
        <p:spPr>
          <a:xfrm>
            <a:off x="6498590" y="4316094"/>
            <a:ext cx="786130" cy="3168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ctr">
              <a:lnSpc>
                <a:spcPct val="74879"/>
              </a:lnSpc>
              <a:spcAft>
                <a:spcPts val="540"/>
              </a:spcAft>
              <a:buNone/>
            </a:pPr>
            <a:r>
              <a:rPr lang="en-US" sz="900" dirty="0" smtClean="0">
                <a:solidFill>
                  <a:srgbClr val="000000"/>
                </a:solidFill>
                <a:latin typeface="Tahoma" panose="22635452340000000000" pitchFamily="2"/>
              </a:rPr>
              <a:t>FACILITIES UNIT</a:t>
            </a:r>
            <a:endParaRPr lang="en-US" sz="900" spc="0" dirty="0">
              <a:solidFill>
                <a:srgbClr val="000000"/>
              </a:solidFill>
              <a:latin typeface="Tahoma" panose="22635452340000000000" pitchFamily="2"/>
            </a:endParaRPr>
          </a:p>
        </p:txBody>
      </p:sp>
      <p:sp>
        <p:nvSpPr>
          <p:cNvPr id="399" name="Text Placeholder 398"/>
          <p:cNvSpPr>
            <a:spLocks noGrp="1"/>
          </p:cNvSpPr>
          <p:nvPr>
            <p:ph type="body" idx="10"/>
          </p:nvPr>
        </p:nvSpPr>
        <p:spPr>
          <a:xfrm>
            <a:off x="5273040" y="4617720"/>
            <a:ext cx="1103630" cy="377825"/>
          </a:xfrm>
          <a:prstGeom prst="rect">
            <a:avLst/>
          </a:prstGeom>
          <a:noFill/>
          <a:ln w="8890" cmpd="sng">
            <a:solidFill>
              <a:srgbClr val="000000"/>
            </a:solidFill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124799"/>
              </a:lnSpc>
              <a:spcAft>
                <a:spcPts val="0"/>
              </a:spcAft>
            </a:pPr>
            <a:r>
              <a:rPr lang="en-US" sz="900" spc="0">
                <a:solidFill>
                  <a:srgbClr val="000000"/>
                </a:solidFill>
                <a:latin typeface="Tahoma" panose="22635452340000000000" pitchFamily="2"/>
              </a:rPr>
              <a:t>RESPONDER </a:t>
            </a:r>
            <a:r>
              <a:t/>
            </a:r>
            <a:br/>
            <a:r>
              <a:rPr lang="en-US" sz="900" spc="-20">
                <a:solidFill>
                  <a:srgbClr val="000000"/>
                </a:solidFill>
                <a:latin typeface="Tahoma" panose="22635452340000000000" pitchFamily="2"/>
              </a:rPr>
              <a:t>REHABILITATION </a:t>
            </a:r>
          </a:p>
        </p:txBody>
      </p:sp>
      <p:sp>
        <p:nvSpPr>
          <p:cNvPr id="400" name="Text Placeholder 399"/>
          <p:cNvSpPr>
            <a:spLocks noGrp="1"/>
          </p:cNvSpPr>
          <p:nvPr>
            <p:ph type="body" idx="10"/>
          </p:nvPr>
        </p:nvSpPr>
        <p:spPr>
          <a:xfrm>
            <a:off x="4072255" y="5538470"/>
            <a:ext cx="1483995" cy="2254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5720" rIns="0" bIns="0" anchor="t"/>
          <a:lstStyle/>
          <a:p>
            <a:pPr marL="0" marR="0" indent="0" algn="l">
              <a:lnSpc>
                <a:spcPct val="74879"/>
              </a:lnSpc>
              <a:spcAft>
                <a:spcPts val="540"/>
              </a:spcAft>
            </a:pPr>
            <a:r>
              <a:rPr lang="en-US" sz="900" spc="-20">
                <a:solidFill>
                  <a:srgbClr val="000000"/>
                </a:solidFill>
                <a:latin typeface="Tahoma" panose="22635452340000000000" pitchFamily="2"/>
              </a:rPr>
              <a:t>TECHNICAL SPECIALIST </a:t>
            </a:r>
          </a:p>
        </p:txBody>
      </p:sp>
      <p:cxnSp>
        <p:nvCxnSpPr>
          <p:cNvPr id="401" name="Straight Connector 400"/>
          <p:cNvCxnSpPr/>
          <p:nvPr/>
        </p:nvCxnSpPr>
        <p:spPr>
          <a:xfrm>
            <a:off x="3986530" y="1219200"/>
            <a:ext cx="1508760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02" name="Straight Connector 401"/>
          <p:cNvCxnSpPr/>
          <p:nvPr/>
        </p:nvCxnSpPr>
        <p:spPr>
          <a:xfrm>
            <a:off x="3986530" y="1441450"/>
            <a:ext cx="1508760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03" name="Straight Connector 402"/>
          <p:cNvCxnSpPr/>
          <p:nvPr/>
        </p:nvCxnSpPr>
        <p:spPr>
          <a:xfrm>
            <a:off x="792480" y="3020695"/>
            <a:ext cx="1182370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04" name="Straight Connector 403"/>
          <p:cNvCxnSpPr/>
          <p:nvPr/>
        </p:nvCxnSpPr>
        <p:spPr>
          <a:xfrm>
            <a:off x="792480" y="3237230"/>
            <a:ext cx="1182370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05" name="Straight Connector 404"/>
          <p:cNvCxnSpPr/>
          <p:nvPr/>
        </p:nvCxnSpPr>
        <p:spPr>
          <a:xfrm>
            <a:off x="688975" y="3572510"/>
            <a:ext cx="1511935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06" name="Straight Connector 405"/>
          <p:cNvCxnSpPr/>
          <p:nvPr/>
        </p:nvCxnSpPr>
        <p:spPr>
          <a:xfrm>
            <a:off x="688975" y="3797935"/>
            <a:ext cx="1511935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07" name="Straight Connector 406"/>
          <p:cNvCxnSpPr/>
          <p:nvPr/>
        </p:nvCxnSpPr>
        <p:spPr>
          <a:xfrm>
            <a:off x="688975" y="3572510"/>
            <a:ext cx="0" cy="225425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08" name="Straight Connector 407"/>
          <p:cNvCxnSpPr/>
          <p:nvPr/>
        </p:nvCxnSpPr>
        <p:spPr>
          <a:xfrm>
            <a:off x="2200910" y="3572510"/>
            <a:ext cx="0" cy="225425"/>
          </a:xfrm>
          <a:prstGeom prst="line">
            <a:avLst/>
          </a:prstGeom>
          <a:ln w="8890" cmpd="dbl">
            <a:solidFill>
              <a:srgbClr val="000000"/>
            </a:solidFill>
          </a:ln>
        </p:spPr>
      </p:cxnSp>
      <p:cxnSp>
        <p:nvCxnSpPr>
          <p:cNvPr id="409" name="Straight Connector 408"/>
          <p:cNvCxnSpPr/>
          <p:nvPr/>
        </p:nvCxnSpPr>
        <p:spPr>
          <a:xfrm>
            <a:off x="6489065" y="3788410"/>
            <a:ext cx="786765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10" name="Straight Connector 409"/>
          <p:cNvCxnSpPr/>
          <p:nvPr/>
        </p:nvCxnSpPr>
        <p:spPr>
          <a:xfrm>
            <a:off x="6489065" y="4203065"/>
            <a:ext cx="786765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11" name="Straight Connector 410"/>
          <p:cNvCxnSpPr/>
          <p:nvPr/>
        </p:nvCxnSpPr>
        <p:spPr>
          <a:xfrm>
            <a:off x="7275830" y="3788410"/>
            <a:ext cx="0" cy="414655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12" name="Straight Connector 411"/>
          <p:cNvCxnSpPr/>
          <p:nvPr/>
        </p:nvCxnSpPr>
        <p:spPr>
          <a:xfrm>
            <a:off x="5142230" y="3962400"/>
            <a:ext cx="941705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13" name="Straight Connector 412"/>
          <p:cNvCxnSpPr/>
          <p:nvPr/>
        </p:nvCxnSpPr>
        <p:spPr>
          <a:xfrm>
            <a:off x="5142230" y="4184650"/>
            <a:ext cx="941705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14" name="Straight Connector 413"/>
          <p:cNvCxnSpPr/>
          <p:nvPr/>
        </p:nvCxnSpPr>
        <p:spPr>
          <a:xfrm>
            <a:off x="895985" y="4038600"/>
            <a:ext cx="786765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15" name="Straight Connector 414"/>
          <p:cNvCxnSpPr/>
          <p:nvPr/>
        </p:nvCxnSpPr>
        <p:spPr>
          <a:xfrm>
            <a:off x="895985" y="4255135"/>
            <a:ext cx="786765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16" name="Straight Connector 415"/>
          <p:cNvCxnSpPr/>
          <p:nvPr/>
        </p:nvCxnSpPr>
        <p:spPr>
          <a:xfrm>
            <a:off x="5142230" y="5184775"/>
            <a:ext cx="786130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17" name="Straight Connector 416"/>
          <p:cNvCxnSpPr/>
          <p:nvPr/>
        </p:nvCxnSpPr>
        <p:spPr>
          <a:xfrm>
            <a:off x="5142230" y="5410200"/>
            <a:ext cx="786130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18" name="Straight Connector 417"/>
          <p:cNvCxnSpPr/>
          <p:nvPr/>
        </p:nvCxnSpPr>
        <p:spPr>
          <a:xfrm>
            <a:off x="3035935" y="1624330"/>
            <a:ext cx="1511935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19" name="Straight Connector 418"/>
          <p:cNvCxnSpPr/>
          <p:nvPr/>
        </p:nvCxnSpPr>
        <p:spPr>
          <a:xfrm>
            <a:off x="3035935" y="1847215"/>
            <a:ext cx="1511935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20" name="Straight Connector 419"/>
          <p:cNvCxnSpPr/>
          <p:nvPr/>
        </p:nvCxnSpPr>
        <p:spPr>
          <a:xfrm>
            <a:off x="2286000" y="2124710"/>
            <a:ext cx="1673225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21" name="Straight Connector 420"/>
          <p:cNvCxnSpPr/>
          <p:nvPr/>
        </p:nvCxnSpPr>
        <p:spPr>
          <a:xfrm>
            <a:off x="2286000" y="2340610"/>
            <a:ext cx="1673225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22" name="Straight Connector 421"/>
          <p:cNvCxnSpPr/>
          <p:nvPr/>
        </p:nvCxnSpPr>
        <p:spPr>
          <a:xfrm>
            <a:off x="4980305" y="1579350"/>
            <a:ext cx="1871345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23" name="Straight Connector 422"/>
          <p:cNvCxnSpPr/>
          <p:nvPr/>
        </p:nvCxnSpPr>
        <p:spPr>
          <a:xfrm>
            <a:off x="4980305" y="1856105"/>
            <a:ext cx="1871345" cy="0"/>
          </a:xfrm>
          <a:prstGeom prst="line">
            <a:avLst/>
          </a:prstGeom>
          <a:ln w="8890" cmpd="dbl">
            <a:solidFill>
              <a:srgbClr val="000000"/>
            </a:solidFill>
          </a:ln>
        </p:spPr>
      </p:cxnSp>
      <p:cxnSp>
        <p:nvCxnSpPr>
          <p:cNvPr id="424" name="Straight Connector 423"/>
          <p:cNvCxnSpPr/>
          <p:nvPr/>
        </p:nvCxnSpPr>
        <p:spPr>
          <a:xfrm>
            <a:off x="4980305" y="1606550"/>
            <a:ext cx="0" cy="249555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25" name="Straight Connector 424"/>
          <p:cNvCxnSpPr/>
          <p:nvPr/>
        </p:nvCxnSpPr>
        <p:spPr>
          <a:xfrm>
            <a:off x="6851650" y="1606550"/>
            <a:ext cx="0" cy="249555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26" name="Straight Connector 425"/>
          <p:cNvCxnSpPr/>
          <p:nvPr/>
        </p:nvCxnSpPr>
        <p:spPr>
          <a:xfrm>
            <a:off x="792480" y="2590800"/>
            <a:ext cx="1511935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27" name="Straight Connector 426"/>
          <p:cNvCxnSpPr/>
          <p:nvPr/>
        </p:nvCxnSpPr>
        <p:spPr>
          <a:xfrm>
            <a:off x="792480" y="2804160"/>
            <a:ext cx="1511935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28" name="Straight Connector 427"/>
          <p:cNvCxnSpPr/>
          <p:nvPr/>
        </p:nvCxnSpPr>
        <p:spPr>
          <a:xfrm>
            <a:off x="2926080" y="2590800"/>
            <a:ext cx="1508760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29" name="Straight Connector 428"/>
          <p:cNvCxnSpPr/>
          <p:nvPr/>
        </p:nvCxnSpPr>
        <p:spPr>
          <a:xfrm>
            <a:off x="2926080" y="2804160"/>
            <a:ext cx="1508760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30" name="Straight Connector 429"/>
          <p:cNvCxnSpPr/>
          <p:nvPr/>
        </p:nvCxnSpPr>
        <p:spPr>
          <a:xfrm>
            <a:off x="5066030" y="2590800"/>
            <a:ext cx="1508760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31" name="Straight Connector 430"/>
          <p:cNvCxnSpPr/>
          <p:nvPr/>
        </p:nvCxnSpPr>
        <p:spPr>
          <a:xfrm>
            <a:off x="5066030" y="2804160"/>
            <a:ext cx="1508760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32" name="Straight Connector 431"/>
          <p:cNvCxnSpPr/>
          <p:nvPr/>
        </p:nvCxnSpPr>
        <p:spPr>
          <a:xfrm>
            <a:off x="895985" y="4410710"/>
            <a:ext cx="786765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33" name="Straight Connector 432"/>
          <p:cNvCxnSpPr/>
          <p:nvPr/>
        </p:nvCxnSpPr>
        <p:spPr>
          <a:xfrm>
            <a:off x="895985" y="4632960"/>
            <a:ext cx="786765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34" name="Straight Connector 433"/>
          <p:cNvCxnSpPr/>
          <p:nvPr/>
        </p:nvCxnSpPr>
        <p:spPr>
          <a:xfrm>
            <a:off x="895985" y="4788535"/>
            <a:ext cx="786765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35" name="Straight Connector 434"/>
          <p:cNvCxnSpPr/>
          <p:nvPr/>
        </p:nvCxnSpPr>
        <p:spPr>
          <a:xfrm>
            <a:off x="2536190" y="4788535"/>
            <a:ext cx="786130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36" name="Straight Connector 435"/>
          <p:cNvCxnSpPr/>
          <p:nvPr/>
        </p:nvCxnSpPr>
        <p:spPr>
          <a:xfrm>
            <a:off x="2536190" y="5013960"/>
            <a:ext cx="786130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38" name="Straight Connector 437"/>
          <p:cNvCxnSpPr/>
          <p:nvPr/>
        </p:nvCxnSpPr>
        <p:spPr>
          <a:xfrm>
            <a:off x="6498590" y="4538345"/>
            <a:ext cx="786130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  <p:cxnSp>
        <p:nvCxnSpPr>
          <p:cNvPr id="439" name="Straight Connector 438"/>
          <p:cNvCxnSpPr/>
          <p:nvPr/>
        </p:nvCxnSpPr>
        <p:spPr>
          <a:xfrm>
            <a:off x="4072255" y="5538470"/>
            <a:ext cx="1483995" cy="0"/>
          </a:xfrm>
          <a:prstGeom prst="line">
            <a:avLst/>
          </a:prstGeom>
          <a:ln w="8890" cmpd="sng">
            <a:solidFill>
              <a:srgbClr val="000000"/>
            </a:solidFill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442" name="Text Placeholder 441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443" name="Text Placeholder 442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44" name="Text Placeholder 443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445" name="Text Placeholder 444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Objectives Review </a:t>
            </a:r>
          </a:p>
          <a:p>
            <a:pPr marL="502920" marR="0" indent="457200" algn="l">
              <a:lnSpc>
                <a:spcPct val="95999"/>
              </a:lnSpc>
              <a:spcBef>
                <a:spcPts val="270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70">
                <a:solidFill>
                  <a:srgbClr val="003366"/>
                </a:solidFill>
                <a:latin typeface="Arial" panose="22635452340000000000" pitchFamily="2"/>
              </a:rPr>
              <a:t>What is the purpose of the Operations Section? </a:t>
            </a:r>
          </a:p>
          <a:p>
            <a:pPr marL="502920" marR="0" indent="45720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70">
                <a:solidFill>
                  <a:srgbClr val="003366"/>
                </a:solidFill>
                <a:latin typeface="Arial" panose="22635452340000000000" pitchFamily="2"/>
              </a:rPr>
              <a:t>What are the responsibilities of the Operations </a:t>
            </a:r>
          </a:p>
          <a:p>
            <a:pPr marL="914400" marR="0" indent="0" algn="l">
              <a:lnSpc>
                <a:spcPct val="8255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Section Chief? </a:t>
            </a:r>
          </a:p>
          <a:p>
            <a:pPr marL="502920" marR="0" indent="457200" algn="l">
              <a:lnSpc>
                <a:spcPct val="95999"/>
              </a:lnSpc>
              <a:spcBef>
                <a:spcPts val="144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45">
                <a:solidFill>
                  <a:srgbClr val="003366"/>
                </a:solidFill>
                <a:latin typeface="Arial" panose="22635452340000000000" pitchFamily="2"/>
              </a:rPr>
              <a:t>What are the responsibilities of the Branch Director? </a:t>
            </a:r>
          </a:p>
          <a:p>
            <a:pPr marL="502920" marR="0" indent="457200" algn="l">
              <a:lnSpc>
                <a:spcPct val="95999"/>
              </a:lnSpc>
              <a:spcBef>
                <a:spcPts val="108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70">
                <a:solidFill>
                  <a:srgbClr val="003366"/>
                </a:solidFill>
                <a:latin typeface="Arial" panose="22635452340000000000" pitchFamily="2"/>
              </a:rPr>
              <a:t>What are the key elements of the Division/Group </a:t>
            </a:r>
          </a:p>
          <a:p>
            <a:pPr marL="914400" marR="0" indent="0" algn="l">
              <a:lnSpc>
                <a:spcPct val="95999"/>
              </a:lnSpc>
              <a:spcBef>
                <a:spcPts val="0"/>
              </a:spcBef>
              <a:spcAft>
                <a:spcPts val="1728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Supervisor position? </a:t>
            </a:r>
          </a:p>
        </p:txBody>
      </p:sp>
      <p:sp>
        <p:nvSpPr>
          <p:cNvPr id="448" name="Text Placeholder 447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449" name="Text Placeholder 448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298069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450" name="Text Placeholder 449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2-26 </a:t>
            </a:r>
          </a:p>
        </p:txBody>
      </p:sp>
      <p:cxnSp>
        <p:nvCxnSpPr>
          <p:cNvPr id="451" name="Straight Connector 450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452" name="Straight Connector 451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453" name="Straight Connector 452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456" name="Text Placeholder 455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457" name="Text Placeholder 456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458" name="Text Placeholder 457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459" name="Text Placeholder 458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1148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 dirty="0">
                <a:solidFill>
                  <a:srgbClr val="003366"/>
                </a:solidFill>
                <a:latin typeface="Arial Unicode MS" panose="22635452340000000000" pitchFamily="2"/>
              </a:rPr>
              <a:t>Objectives Review (cont.) </a:t>
            </a:r>
          </a:p>
          <a:p>
            <a:pPr marL="502920" marR="0" indent="457200" algn="l">
              <a:lnSpc>
                <a:spcPct val="82559"/>
              </a:lnSpc>
              <a:spcBef>
                <a:spcPts val="2880"/>
              </a:spcBef>
              <a:spcAft>
                <a:spcPts val="0"/>
              </a:spcAft>
              <a:buFont typeface="Arial"/>
              <a:buAutoNum type="arabicPeriod" startAt="5"/>
            </a:pPr>
            <a:r>
              <a:rPr lang="en-US" sz="2400" b="1" i="1" spc="70" dirty="0">
                <a:solidFill>
                  <a:srgbClr val="003366"/>
                </a:solidFill>
                <a:latin typeface="Arial" panose="22635452340000000000" pitchFamily="2"/>
              </a:rPr>
              <a:t>What are the differences between the Division </a:t>
            </a:r>
          </a:p>
          <a:p>
            <a:pPr marL="914400" marR="0" indent="0" algn="l">
              <a:lnSpc>
                <a:spcPct val="9599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i="1" spc="0" dirty="0">
                <a:solidFill>
                  <a:srgbClr val="003366"/>
                </a:solidFill>
                <a:latin typeface="Arial" panose="22635452340000000000" pitchFamily="2"/>
              </a:rPr>
              <a:t>Supervisor and Group Supervisor positions? </a:t>
            </a:r>
          </a:p>
          <a:p>
            <a:pPr marL="502920" marR="0" indent="45720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70" dirty="0">
                <a:solidFill>
                  <a:srgbClr val="003366"/>
                </a:solidFill>
                <a:latin typeface="Arial" panose="22635452340000000000" pitchFamily="2"/>
              </a:rPr>
              <a:t>What are some management skills and supervision </a:t>
            </a:r>
          </a:p>
          <a:p>
            <a:pPr marL="91440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spc="0" dirty="0">
                <a:solidFill>
                  <a:srgbClr val="003366"/>
                </a:solidFill>
                <a:latin typeface="Arial" panose="22635452340000000000" pitchFamily="2"/>
              </a:rPr>
              <a:t>concepts relevant to the position of Division/Group </a:t>
            </a:r>
          </a:p>
          <a:p>
            <a:pPr marL="914400" marR="0" indent="0" algn="l">
              <a:lnSpc>
                <a:spcPct val="95999"/>
              </a:lnSpc>
              <a:spcBef>
                <a:spcPts val="0"/>
              </a:spcBef>
              <a:spcAft>
                <a:spcPts val="22320"/>
              </a:spcAft>
            </a:pPr>
            <a:r>
              <a:rPr lang="en-US" sz="2400" b="1" i="1" spc="0" dirty="0">
                <a:solidFill>
                  <a:srgbClr val="003366"/>
                </a:solidFill>
                <a:latin typeface="Arial" panose="22635452340000000000" pitchFamily="2"/>
              </a:rPr>
              <a:t>Supervisor? </a:t>
            </a:r>
          </a:p>
        </p:txBody>
      </p:sp>
      <p:cxnSp>
        <p:nvCxnSpPr>
          <p:cNvPr id="462" name="Straight Connector 461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463" name="Straight Connector 462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464" name="Straight Connector 463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093460"/>
          </a:xfrm>
          <a:prstGeom prst="rect">
            <a:avLst/>
          </a:prstGeom>
          <a:solidFill>
            <a:srgbClr val="96A3B3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28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30695"/>
          </a:xfrm>
          <a:prstGeom prst="rect">
            <a:avLst/>
          </a:prstGeom>
        </p:spPr>
      </p:pic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idx="10"/>
          </p:nvPr>
        </p:nvSpPr>
        <p:spPr>
          <a:xfrm>
            <a:off x="463550" y="405130"/>
            <a:ext cx="4260850" cy="5060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600"/>
              </a:lnSpc>
              <a:spcAft>
                <a:spcPts val="180"/>
              </a:spcAft>
            </a:pPr>
            <a:r>
              <a:rPr lang="en-US" sz="3350" b="1" spc="-175">
                <a:solidFill>
                  <a:srgbClr val="003366"/>
                </a:solidFill>
                <a:latin typeface="Arial Unicode MS" panose="22635452340000000000" pitchFamily="2"/>
              </a:rPr>
              <a:t>The Operations Section 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0"/>
          </p:nvPr>
        </p:nvSpPr>
        <p:spPr>
          <a:xfrm>
            <a:off x="494030" y="1176020"/>
            <a:ext cx="4721225" cy="139890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Responsible for: </a:t>
            </a:r>
          </a:p>
          <a:p>
            <a:pPr marL="0" marR="0" indent="0" algn="ctr">
              <a:lnSpc>
                <a:spcPts val="27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-65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65">
                <a:solidFill>
                  <a:srgbClr val="003366"/>
                </a:solidFill>
                <a:latin typeface="Arial" panose="22635452340000000000" pitchFamily="2"/>
              </a:rPr>
              <a:t>All tactical incident operations </a:t>
            </a:r>
          </a:p>
          <a:p>
            <a:pPr marL="0" marR="0" indent="0" algn="l">
              <a:lnSpc>
                <a:spcPts val="2700"/>
              </a:lnSpc>
              <a:spcBef>
                <a:spcPts val="1080"/>
              </a:spcBef>
              <a:spcAft>
                <a:spcPts val="5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IAP Implementation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 Placeholder 57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568950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62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4733290" y="3041650"/>
            <a:ext cx="3770630" cy="2554605"/>
          </a:xfrm>
          <a:prstGeom prst="rect">
            <a:avLst/>
          </a:prstGeom>
        </p:spPr>
      </p:pic>
      <p:pic>
        <p:nvPicPr>
          <p:cNvPr id="64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55" name="Text Placeholder 54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56" name="Text Placeholder 55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57" name="Text Placeholder 56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59" name="Text Placeholder 58"/>
          <p:cNvSpPr>
            <a:spLocks noGrp="1"/>
          </p:cNvSpPr>
          <p:nvPr>
            <p:ph type="body" idx="10"/>
          </p:nvPr>
        </p:nvSpPr>
        <p:spPr>
          <a:xfrm>
            <a:off x="469265" y="27305"/>
            <a:ext cx="866267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97180" rIns="0" bIns="0" anchor="t"/>
          <a:lstStyle/>
          <a:p>
            <a:pPr marL="0" marR="0" indent="0" algn="l">
              <a:lnSpc>
                <a:spcPts val="3200"/>
              </a:lnSpc>
              <a:spcAft>
                <a:spcPts val="720"/>
              </a:spcAft>
            </a:pPr>
            <a:r>
              <a:rPr lang="en-US" sz="2900" b="1" spc="-50">
                <a:solidFill>
                  <a:srgbClr val="003366"/>
                </a:solidFill>
                <a:latin typeface="Arial Unicode MS" panose="22635452340000000000" pitchFamily="2"/>
              </a:rPr>
              <a:t>Operations Section Chief Role and Responsibilities </a:t>
            </a:r>
          </a:p>
        </p:txBody>
      </p:sp>
      <p:sp>
        <p:nvSpPr>
          <p:cNvPr id="60" name="Text Placeholder 59"/>
          <p:cNvSpPr>
            <a:spLocks noGrp="1"/>
          </p:cNvSpPr>
          <p:nvPr>
            <p:ph type="body" idx="10"/>
          </p:nvPr>
        </p:nvSpPr>
        <p:spPr>
          <a:xfrm>
            <a:off x="494030" y="901700"/>
            <a:ext cx="8637905" cy="213995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860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Responsible for: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Translating objectives into strategy and tactics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396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Supervising the Operations organization </a:t>
            </a:r>
          </a:p>
        </p:txBody>
      </p:sp>
      <p:cxnSp>
        <p:nvCxnSpPr>
          <p:cNvPr id="65" name="Straight Connector 64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753"/>
            </a:solidFill>
          </a:ln>
        </p:spPr>
      </p:cxnSp>
      <p:cxnSp>
        <p:nvCxnSpPr>
          <p:cNvPr id="66" name="Straight Connector 65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C4C"/>
            </a:solidFill>
          </a:ln>
        </p:spPr>
      </p:cxnSp>
      <p:cxnSp>
        <p:nvCxnSpPr>
          <p:cNvPr id="67" name="Straight Connector 66"/>
          <p:cNvCxnSpPr/>
          <p:nvPr/>
        </p:nvCxnSpPr>
        <p:spPr>
          <a:xfrm>
            <a:off x="27305" y="27305"/>
            <a:ext cx="0" cy="5568950"/>
          </a:xfrm>
          <a:prstGeom prst="line">
            <a:avLst/>
          </a:prstGeom>
          <a:ln w="18415" cmpd="sng">
            <a:solidFill>
              <a:srgbClr val="4D4C4C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 Placeholder 72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endParaRPr lang="en-US" sz="100" dirty="0"/>
          </a:p>
        </p:txBody>
      </p:sp>
      <p:pic>
        <p:nvPicPr>
          <p:cNvPr id="79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70" name="Text Placeholder 69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71" name="Text Placeholder 7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2-27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72" name="Text Placeholder 71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 dirty="0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74" name="Text Placeholder 73"/>
          <p:cNvSpPr>
            <a:spLocks noGrp="1"/>
          </p:cNvSpPr>
          <p:nvPr>
            <p:ph type="body" idx="10"/>
          </p:nvPr>
        </p:nvSpPr>
        <p:spPr>
          <a:xfrm>
            <a:off x="469265" y="27305"/>
            <a:ext cx="866267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0" marR="0" indent="0" algn="l">
              <a:lnSpc>
                <a:spcPts val="2800"/>
              </a:lnSpc>
              <a:spcAft>
                <a:spcPts val="1260"/>
              </a:spcAft>
            </a:pPr>
            <a:r>
              <a:rPr lang="en-US" sz="2600" b="1" spc="-50">
                <a:solidFill>
                  <a:srgbClr val="003366"/>
                </a:solidFill>
                <a:latin typeface="Arial Unicode MS" panose="22635452340000000000" pitchFamily="2"/>
              </a:rPr>
              <a:t>Operations Section Chief Role and Responsibilities (cont.) </a:t>
            </a:r>
          </a:p>
        </p:txBody>
      </p:sp>
      <p:graphicFrame>
        <p:nvGraphicFramePr>
          <p:cNvPr id="77" name="table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395564"/>
              </p:ext>
            </p:extLst>
          </p:nvPr>
        </p:nvGraphicFramePr>
        <p:xfrm>
          <a:off x="484505" y="1176019"/>
          <a:ext cx="8647430" cy="3166110"/>
        </p:xfrm>
        <a:graphic>
          <a:graphicData uri="http://schemas.openxmlformats.org/drawingml/2006/table">
            <a:tbl>
              <a:tblPr/>
              <a:tblGrid>
                <a:gridCol w="4000500"/>
                <a:gridCol w="4646930"/>
              </a:tblGrid>
              <a:tr h="3000196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95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spc="0" dirty="0">
                          <a:solidFill>
                            <a:srgbClr val="FF0000"/>
                          </a:solidFill>
                          <a:latin typeface="Arial" panose="22635452340000000000" pitchFamily="2"/>
                        </a:rPr>
                        <a:t>Responsible </a:t>
                      </a:r>
                      <a:r>
                        <a:rPr lang="en-US" sz="2400" b="1" spc="0" dirty="0" smtClean="0">
                          <a:solidFill>
                            <a:srgbClr val="FF0000"/>
                          </a:solidFill>
                          <a:latin typeface="Arial" panose="22635452340000000000" pitchFamily="2"/>
                        </a:rPr>
                        <a:t>for</a:t>
                      </a:r>
                      <a:r>
                        <a:rPr lang="en-US" sz="2400" b="1" spc="0" baseline="0" dirty="0" smtClean="0">
                          <a:solidFill>
                            <a:srgbClr val="FF0000"/>
                          </a:solidFill>
                          <a:latin typeface="Arial" panose="22635452340000000000" pitchFamily="2"/>
                        </a:rPr>
                        <a:t> </a:t>
                      </a:r>
                      <a:r>
                        <a:rPr lang="en-US" sz="2400" b="1" spc="0" dirty="0" smtClean="0">
                          <a:solidFill>
                            <a:srgbClr val="FF0000"/>
                          </a:solidFill>
                          <a:latin typeface="Arial" panose="22635452340000000000" pitchFamily="2"/>
                        </a:rPr>
                        <a:t>coordination </a:t>
                      </a:r>
                      <a:r>
                        <a:rPr lang="en-US" sz="2400" b="1" spc="0" dirty="0">
                          <a:solidFill>
                            <a:srgbClr val="FF0000"/>
                          </a:solidFill>
                          <a:latin typeface="Arial" panose="22635452340000000000" pitchFamily="2"/>
                        </a:rPr>
                        <a:t>with: </a:t>
                      </a:r>
                    </a:p>
                    <a:p>
                      <a:pPr marL="0" marR="0" indent="0" algn="l">
                        <a:lnSpc>
                          <a:spcPts val="2300"/>
                        </a:lnSpc>
                        <a:spcBef>
                          <a:spcPts val="1620"/>
                        </a:spcBef>
                        <a:spcAft>
                          <a:spcPts val="0"/>
                        </a:spcAft>
                      </a:pPr>
                      <a:r>
                        <a:rPr lang="en-US" sz="2350" spc="0" dirty="0">
                          <a:solidFill>
                            <a:srgbClr val="003366"/>
                          </a:solidFill>
                          <a:latin typeface="Arial Unicode MS" panose="22635452340000000000" pitchFamily="2"/>
                        </a:rPr>
                        <a:t>■ </a:t>
                      </a:r>
                      <a:r>
                        <a:rPr lang="en-US" sz="2400" b="1" spc="0" dirty="0">
                          <a:solidFill>
                            <a:srgbClr val="003366"/>
                          </a:solidFill>
                          <a:latin typeface="Arial" panose="22635452340000000000" pitchFamily="2"/>
                        </a:rPr>
                        <a:t>Command staff </a:t>
                      </a:r>
                    </a:p>
                    <a:p>
                      <a:pPr marL="0" marR="0" indent="0" algn="l">
                        <a:lnSpc>
                          <a:spcPts val="2300"/>
                        </a:lnSpc>
                        <a:spcBef>
                          <a:spcPts val="1620"/>
                        </a:spcBef>
                        <a:spcAft>
                          <a:spcPts val="0"/>
                        </a:spcAft>
                      </a:pPr>
                      <a:r>
                        <a:rPr lang="en-US" sz="2350" spc="0" dirty="0">
                          <a:solidFill>
                            <a:srgbClr val="003366"/>
                          </a:solidFill>
                          <a:latin typeface="Arial Unicode MS" panose="22635452340000000000" pitchFamily="2"/>
                        </a:rPr>
                        <a:t>■ </a:t>
                      </a:r>
                      <a:r>
                        <a:rPr lang="en-US" sz="2400" b="1" spc="0" dirty="0">
                          <a:solidFill>
                            <a:srgbClr val="003366"/>
                          </a:solidFill>
                          <a:latin typeface="Arial" panose="22635452340000000000" pitchFamily="2"/>
                        </a:rPr>
                        <a:t>General staff </a:t>
                      </a:r>
                    </a:p>
                    <a:p>
                      <a:pPr marL="0" marR="0" indent="0" algn="l">
                        <a:lnSpc>
                          <a:spcPts val="2300"/>
                        </a:lnSpc>
                        <a:spcBef>
                          <a:spcPts val="1620"/>
                        </a:spcBef>
                        <a:spcAft>
                          <a:spcPts val="0"/>
                        </a:spcAft>
                      </a:pPr>
                      <a:r>
                        <a:rPr lang="en-US" sz="2350" spc="0" dirty="0">
                          <a:solidFill>
                            <a:srgbClr val="003366"/>
                          </a:solidFill>
                          <a:latin typeface="Arial Unicode MS" panose="22635452340000000000" pitchFamily="2"/>
                        </a:rPr>
                        <a:t>■ </a:t>
                      </a:r>
                      <a:r>
                        <a:rPr lang="en-US" sz="2400" b="1" spc="0" dirty="0">
                          <a:solidFill>
                            <a:srgbClr val="003366"/>
                          </a:solidFill>
                          <a:latin typeface="Arial" panose="22635452340000000000" pitchFamily="2"/>
                        </a:rPr>
                        <a:t>Subordinates </a:t>
                      </a:r>
                    </a:p>
                    <a:p>
                      <a:pPr marL="0" marR="0" indent="0" algn="l">
                        <a:lnSpc>
                          <a:spcPts val="2800"/>
                        </a:lnSpc>
                        <a:spcBef>
                          <a:spcPts val="1260"/>
                        </a:spcBef>
                        <a:spcAft>
                          <a:spcPts val="0"/>
                        </a:spcAft>
                      </a:pPr>
                      <a:r>
                        <a:rPr lang="en-US" sz="2350" spc="0" dirty="0">
                          <a:solidFill>
                            <a:srgbClr val="003366"/>
                          </a:solidFill>
                          <a:latin typeface="Arial Unicode MS" panose="22635452340000000000" pitchFamily="2"/>
                        </a:rPr>
                        <a:t>■ </a:t>
                      </a:r>
                      <a:r>
                        <a:rPr lang="en-US" sz="2400" b="1" spc="0" dirty="0">
                          <a:solidFill>
                            <a:srgbClr val="003366"/>
                          </a:solidFill>
                          <a:latin typeface="Arial" panose="22635452340000000000" pitchFamily="2"/>
                        </a:rPr>
                        <a:t>Agency Representatives </a:t>
                      </a:r>
                    </a:p>
                    <a:p>
                      <a:pPr marL="0" marR="0" indent="0" algn="l">
                        <a:lnSpc>
                          <a:spcPts val="2300"/>
                        </a:lnSpc>
                        <a:spcBef>
                          <a:spcPts val="1260"/>
                        </a:spcBef>
                        <a:spcAft>
                          <a:spcPts val="0"/>
                        </a:spcAft>
                      </a:pPr>
                      <a:r>
                        <a:rPr lang="en-US" sz="2350" spc="0" dirty="0">
                          <a:solidFill>
                            <a:srgbClr val="003366"/>
                          </a:solidFill>
                          <a:latin typeface="Arial Unicode MS" panose="22635452340000000000" pitchFamily="2"/>
                        </a:rPr>
                        <a:t>■ </a:t>
                      </a:r>
                      <a:r>
                        <a:rPr lang="en-US" sz="2400" b="1" spc="0" dirty="0">
                          <a:solidFill>
                            <a:srgbClr val="003366"/>
                          </a:solidFill>
                          <a:latin typeface="Arial" panose="22635452340000000000" pitchFamily="2"/>
                        </a:rPr>
                        <a:t>Resources Advisors </a:t>
                      </a:r>
                    </a:p>
                  </a:txBody>
                  <a:tcPr marL="0" marR="0" marT="0" marB="0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7955" marR="0" indent="0" algn="l">
                        <a:lnSpc>
                          <a:spcPts val="2300"/>
                        </a:lnSpc>
                        <a:spcBef>
                          <a:spcPts val="7920"/>
                        </a:spcBef>
                        <a:spcAft>
                          <a:spcPts val="0"/>
                        </a:spcAft>
                      </a:pPr>
                      <a:r>
                        <a:rPr lang="en-US" sz="2350" spc="0" dirty="0">
                          <a:solidFill>
                            <a:srgbClr val="003366"/>
                          </a:solidFill>
                          <a:latin typeface="Arial Unicode MS" panose="22635452340000000000" pitchFamily="2"/>
                        </a:rPr>
                        <a:t>■ </a:t>
                      </a:r>
                      <a:r>
                        <a:rPr lang="en-US" sz="2400" b="1" spc="0" dirty="0">
                          <a:solidFill>
                            <a:srgbClr val="003366"/>
                          </a:solidFill>
                          <a:latin typeface="Arial" panose="22635452340000000000" pitchFamily="2"/>
                        </a:rPr>
                        <a:t>Local Officials </a:t>
                      </a:r>
                    </a:p>
                    <a:p>
                      <a:pPr marL="147955" marR="0" indent="0" algn="l">
                        <a:lnSpc>
                          <a:spcPts val="2300"/>
                        </a:lnSpc>
                        <a:spcBef>
                          <a:spcPts val="1620"/>
                        </a:spcBef>
                        <a:spcAft>
                          <a:spcPts val="0"/>
                        </a:spcAft>
                      </a:pPr>
                      <a:r>
                        <a:rPr lang="en-US" sz="2350" spc="0" dirty="0">
                          <a:solidFill>
                            <a:srgbClr val="003366"/>
                          </a:solidFill>
                          <a:latin typeface="Arial Unicode MS" panose="22635452340000000000" pitchFamily="2"/>
                        </a:rPr>
                        <a:t>■ </a:t>
                      </a:r>
                      <a:r>
                        <a:rPr lang="en-US" sz="2400" b="1" spc="0" dirty="0">
                          <a:solidFill>
                            <a:srgbClr val="003366"/>
                          </a:solidFill>
                          <a:latin typeface="Arial" panose="22635452340000000000" pitchFamily="2"/>
                        </a:rPr>
                        <a:t>Media </a:t>
                      </a:r>
                    </a:p>
                    <a:p>
                      <a:pPr marL="147955" marR="0" indent="0" algn="l">
                        <a:lnSpc>
                          <a:spcPts val="2300"/>
                        </a:lnSpc>
                        <a:spcBef>
                          <a:spcPts val="1620"/>
                        </a:spcBef>
                        <a:spcAft>
                          <a:spcPts val="0"/>
                        </a:spcAft>
                      </a:pPr>
                      <a:r>
                        <a:rPr lang="en-US" sz="2350" spc="0" dirty="0">
                          <a:solidFill>
                            <a:srgbClr val="003366"/>
                          </a:solidFill>
                          <a:latin typeface="Arial Unicode MS" panose="22635452340000000000" pitchFamily="2"/>
                        </a:rPr>
                        <a:t>■ </a:t>
                      </a:r>
                      <a:r>
                        <a:rPr lang="en-US" sz="2400" b="1" spc="0" dirty="0">
                          <a:solidFill>
                            <a:srgbClr val="003366"/>
                          </a:solidFill>
                          <a:latin typeface="Arial" panose="22635452340000000000" pitchFamily="2"/>
                        </a:rPr>
                        <a:t>Public </a:t>
                      </a:r>
                    </a:p>
                    <a:p>
                      <a:pPr marL="147955" marR="0" indent="0" algn="l">
                        <a:lnSpc>
                          <a:spcPts val="2700"/>
                        </a:lnSpc>
                        <a:spcBef>
                          <a:spcPts val="1260"/>
                        </a:spcBef>
                        <a:spcAft>
                          <a:spcPts val="0"/>
                        </a:spcAft>
                      </a:pPr>
                      <a:r>
                        <a:rPr lang="en-US" sz="2350" spc="0" dirty="0">
                          <a:solidFill>
                            <a:srgbClr val="003366"/>
                          </a:solidFill>
                          <a:latin typeface="Arial Unicode MS" panose="22635452340000000000" pitchFamily="2"/>
                        </a:rPr>
                        <a:t>■ </a:t>
                      </a:r>
                      <a:r>
                        <a:rPr lang="en-US" sz="2400" b="1" spc="0" dirty="0">
                          <a:solidFill>
                            <a:srgbClr val="003366"/>
                          </a:solidFill>
                          <a:latin typeface="Arial" panose="22635452340000000000" pitchFamily="2"/>
                        </a:rPr>
                        <a:t>Technical Specialists </a:t>
                      </a:r>
                    </a:p>
                    <a:p>
                      <a:pPr marL="147955" marR="0" indent="0" algn="l">
                        <a:lnSpc>
                          <a:spcPts val="2300"/>
                        </a:lnSpc>
                        <a:spcBef>
                          <a:spcPts val="1260"/>
                        </a:spcBef>
                        <a:spcAft>
                          <a:spcPts val="0"/>
                        </a:spcAft>
                      </a:pPr>
                      <a:r>
                        <a:rPr lang="en-US" sz="2350" spc="0" dirty="0">
                          <a:solidFill>
                            <a:srgbClr val="003366"/>
                          </a:solidFill>
                          <a:latin typeface="Arial Unicode MS" panose="22635452340000000000" pitchFamily="2"/>
                        </a:rPr>
                        <a:t>■ </a:t>
                      </a:r>
                      <a:r>
                        <a:rPr lang="en-US" sz="2400" b="1" spc="0" dirty="0">
                          <a:solidFill>
                            <a:srgbClr val="003366"/>
                          </a:solidFill>
                          <a:latin typeface="Arial" panose="22635452340000000000" pitchFamily="2"/>
                        </a:rPr>
                        <a:t>Training Specialists </a:t>
                      </a:r>
                    </a:p>
                  </a:txBody>
                  <a:tcPr marL="0" marR="0" marT="0" marB="0" anchor="b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0" name="Text Placeholder 79"/>
          <p:cNvSpPr>
            <a:spLocks noGrp="1"/>
          </p:cNvSpPr>
          <p:nvPr>
            <p:ph type="body" idx="10"/>
          </p:nvPr>
        </p:nvSpPr>
        <p:spPr>
          <a:xfrm>
            <a:off x="594359" y="5571173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 dirty="0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81" name="Text Placeholder 80"/>
          <p:cNvSpPr>
            <a:spLocks noGrp="1"/>
          </p:cNvSpPr>
          <p:nvPr>
            <p:ph type="body" idx="10"/>
          </p:nvPr>
        </p:nvSpPr>
        <p:spPr>
          <a:xfrm>
            <a:off x="594360" y="5192713"/>
            <a:ext cx="4586804" cy="52768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55" dirty="0">
                <a:solidFill>
                  <a:srgbClr val="FFFFFF"/>
                </a:solidFill>
                <a:latin typeface="Arial" panose="22635452340000000000" pitchFamily="2"/>
              </a:rPr>
              <a:t>Overview of the </a:t>
            </a:r>
            <a:r>
              <a:rPr lang="en-US" sz="1400" b="1" spc="-55" dirty="0" err="1" smtClean="0">
                <a:solidFill>
                  <a:srgbClr val="FFFFFF"/>
                </a:solidFill>
                <a:latin typeface="Arial" panose="22635452340000000000" pitchFamily="2"/>
              </a:rPr>
              <a:t>OperationSection</a:t>
            </a:r>
            <a:endParaRPr lang="en-US" sz="1400" b="1" spc="-55" dirty="0">
              <a:solidFill>
                <a:srgbClr val="FFFFFF"/>
              </a:solidFill>
              <a:latin typeface="Arial" panose="22635452340000000000" pitchFamily="2"/>
            </a:endParaRPr>
          </a:p>
        </p:txBody>
      </p:sp>
      <p:sp>
        <p:nvSpPr>
          <p:cNvPr id="82" name="Text Placeholder 81"/>
          <p:cNvSpPr>
            <a:spLocks noGrp="1"/>
          </p:cNvSpPr>
          <p:nvPr>
            <p:ph type="body" idx="10"/>
          </p:nvPr>
        </p:nvSpPr>
        <p:spPr>
          <a:xfrm>
            <a:off x="7668895" y="5638800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>
            <a:noAutofit/>
          </a:bodyPr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 dirty="0">
                <a:solidFill>
                  <a:srgbClr val="FFFFFF"/>
                </a:solidFill>
                <a:latin typeface="Arial" panose="22635452340000000000" pitchFamily="2"/>
              </a:rPr>
              <a:t>Visual 2-6 </a:t>
            </a:r>
          </a:p>
        </p:txBody>
      </p:sp>
      <p:cxnSp>
        <p:nvCxnSpPr>
          <p:cNvPr id="83" name="Straight Connector 82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84" name="Straight Connector 83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85" name="Straight Connector 84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 Placeholder 72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 smtClean="0"/>
              <a:t> </a:t>
            </a:r>
            <a:endParaRPr lang="en-US" sz="100"/>
          </a:p>
        </p:txBody>
      </p:sp>
      <p:pic>
        <p:nvPicPr>
          <p:cNvPr id="79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70" name="Text Placeholder 69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71" name="Text Placeholder 70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1475105" cy="3022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900"/>
              </a:spcAft>
            </a:pPr>
            <a:endParaRPr lang="en-US" sz="100" b="1" spc="-60" dirty="0">
              <a:solidFill>
                <a:srgbClr val="FFFFFF"/>
              </a:solidFill>
              <a:latin typeface="Arial" panose="22635452340000000000" pitchFamily="2"/>
            </a:endParaRPr>
          </a:p>
        </p:txBody>
      </p:sp>
      <p:sp>
        <p:nvSpPr>
          <p:cNvPr id="72" name="Text Placeholder 71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3307080" cy="2108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Overview of the Operations Section </a:t>
            </a:r>
          </a:p>
        </p:txBody>
      </p:sp>
      <p:sp>
        <p:nvSpPr>
          <p:cNvPr id="74" name="Text Placeholder 73"/>
          <p:cNvSpPr>
            <a:spLocks noGrp="1"/>
          </p:cNvSpPr>
          <p:nvPr>
            <p:ph type="body" idx="10"/>
          </p:nvPr>
        </p:nvSpPr>
        <p:spPr>
          <a:xfrm>
            <a:off x="469265" y="27305"/>
            <a:ext cx="8662670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0" marR="0" indent="0" algn="l">
              <a:lnSpc>
                <a:spcPts val="2800"/>
              </a:lnSpc>
              <a:spcAft>
                <a:spcPts val="1260"/>
              </a:spcAft>
            </a:pPr>
            <a:r>
              <a:rPr lang="en-US" sz="2600" b="1" spc="-50">
                <a:solidFill>
                  <a:srgbClr val="003366"/>
                </a:solidFill>
                <a:latin typeface="Arial Unicode MS" panose="22635452340000000000" pitchFamily="2"/>
              </a:rPr>
              <a:t>Operations Section Chief Role and Responsibilities (cont.) </a:t>
            </a:r>
          </a:p>
        </p:txBody>
      </p:sp>
      <p:graphicFrame>
        <p:nvGraphicFramePr>
          <p:cNvPr id="77" name="table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395564"/>
              </p:ext>
            </p:extLst>
          </p:nvPr>
        </p:nvGraphicFramePr>
        <p:xfrm>
          <a:off x="484505" y="1176019"/>
          <a:ext cx="8647430" cy="3166110"/>
        </p:xfrm>
        <a:graphic>
          <a:graphicData uri="http://schemas.openxmlformats.org/drawingml/2006/table">
            <a:tbl>
              <a:tblPr/>
              <a:tblGrid>
                <a:gridCol w="4000500"/>
                <a:gridCol w="4646930"/>
              </a:tblGrid>
              <a:tr h="3000196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95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spc="0" dirty="0">
                          <a:solidFill>
                            <a:srgbClr val="FF0000"/>
                          </a:solidFill>
                          <a:latin typeface="Arial" panose="22635452340000000000" pitchFamily="2"/>
                        </a:rPr>
                        <a:t>Responsible </a:t>
                      </a:r>
                      <a:r>
                        <a:rPr lang="en-US" sz="2400" b="1" spc="0" dirty="0" smtClean="0">
                          <a:solidFill>
                            <a:srgbClr val="FF0000"/>
                          </a:solidFill>
                          <a:latin typeface="Arial" panose="22635452340000000000" pitchFamily="2"/>
                        </a:rPr>
                        <a:t>for</a:t>
                      </a:r>
                      <a:r>
                        <a:rPr lang="en-US" sz="2400" b="1" spc="0" baseline="0" dirty="0" smtClean="0">
                          <a:solidFill>
                            <a:srgbClr val="FF0000"/>
                          </a:solidFill>
                          <a:latin typeface="Arial" panose="22635452340000000000" pitchFamily="2"/>
                        </a:rPr>
                        <a:t> </a:t>
                      </a:r>
                      <a:r>
                        <a:rPr lang="en-US" sz="2400" b="1" spc="0" dirty="0" smtClean="0">
                          <a:solidFill>
                            <a:srgbClr val="FF0000"/>
                          </a:solidFill>
                          <a:latin typeface="Arial" panose="22635452340000000000" pitchFamily="2"/>
                        </a:rPr>
                        <a:t>coordination </a:t>
                      </a:r>
                      <a:r>
                        <a:rPr lang="en-US" sz="2400" b="1" spc="0" dirty="0">
                          <a:solidFill>
                            <a:srgbClr val="FF0000"/>
                          </a:solidFill>
                          <a:latin typeface="Arial" panose="22635452340000000000" pitchFamily="2"/>
                        </a:rPr>
                        <a:t>with: </a:t>
                      </a:r>
                    </a:p>
                    <a:p>
                      <a:pPr marL="0" marR="0" indent="0" algn="l">
                        <a:lnSpc>
                          <a:spcPts val="2300"/>
                        </a:lnSpc>
                        <a:spcBef>
                          <a:spcPts val="1620"/>
                        </a:spcBef>
                        <a:spcAft>
                          <a:spcPts val="0"/>
                        </a:spcAft>
                      </a:pPr>
                      <a:r>
                        <a:rPr lang="en-US" sz="2350" spc="0" dirty="0">
                          <a:solidFill>
                            <a:srgbClr val="003366"/>
                          </a:solidFill>
                          <a:latin typeface="Arial Unicode MS" panose="22635452340000000000" pitchFamily="2"/>
                        </a:rPr>
                        <a:t>■ </a:t>
                      </a:r>
                      <a:r>
                        <a:rPr lang="en-US" sz="2400" b="1" spc="0" dirty="0">
                          <a:solidFill>
                            <a:srgbClr val="003366"/>
                          </a:solidFill>
                          <a:latin typeface="Arial" panose="22635452340000000000" pitchFamily="2"/>
                        </a:rPr>
                        <a:t>Command staff </a:t>
                      </a:r>
                    </a:p>
                    <a:p>
                      <a:pPr marL="0" marR="0" indent="0" algn="l">
                        <a:lnSpc>
                          <a:spcPts val="2300"/>
                        </a:lnSpc>
                        <a:spcBef>
                          <a:spcPts val="1620"/>
                        </a:spcBef>
                        <a:spcAft>
                          <a:spcPts val="0"/>
                        </a:spcAft>
                      </a:pPr>
                      <a:r>
                        <a:rPr lang="en-US" sz="2350" spc="0" dirty="0">
                          <a:solidFill>
                            <a:srgbClr val="003366"/>
                          </a:solidFill>
                          <a:latin typeface="Arial Unicode MS" panose="22635452340000000000" pitchFamily="2"/>
                        </a:rPr>
                        <a:t>■ </a:t>
                      </a:r>
                      <a:r>
                        <a:rPr lang="en-US" sz="2400" b="1" spc="0" dirty="0">
                          <a:solidFill>
                            <a:srgbClr val="003366"/>
                          </a:solidFill>
                          <a:latin typeface="Arial" panose="22635452340000000000" pitchFamily="2"/>
                        </a:rPr>
                        <a:t>General staff </a:t>
                      </a:r>
                    </a:p>
                    <a:p>
                      <a:pPr marL="0" marR="0" indent="0" algn="l">
                        <a:lnSpc>
                          <a:spcPts val="2300"/>
                        </a:lnSpc>
                        <a:spcBef>
                          <a:spcPts val="1620"/>
                        </a:spcBef>
                        <a:spcAft>
                          <a:spcPts val="0"/>
                        </a:spcAft>
                      </a:pPr>
                      <a:r>
                        <a:rPr lang="en-US" sz="2350" spc="0" dirty="0">
                          <a:solidFill>
                            <a:srgbClr val="003366"/>
                          </a:solidFill>
                          <a:latin typeface="Arial Unicode MS" panose="22635452340000000000" pitchFamily="2"/>
                        </a:rPr>
                        <a:t>■ </a:t>
                      </a:r>
                      <a:r>
                        <a:rPr lang="en-US" sz="2400" b="1" spc="0" dirty="0">
                          <a:solidFill>
                            <a:srgbClr val="003366"/>
                          </a:solidFill>
                          <a:latin typeface="Arial" panose="22635452340000000000" pitchFamily="2"/>
                        </a:rPr>
                        <a:t>Subordinates </a:t>
                      </a:r>
                    </a:p>
                    <a:p>
                      <a:pPr marL="0" marR="0" indent="0" algn="l">
                        <a:lnSpc>
                          <a:spcPts val="2800"/>
                        </a:lnSpc>
                        <a:spcBef>
                          <a:spcPts val="1260"/>
                        </a:spcBef>
                        <a:spcAft>
                          <a:spcPts val="0"/>
                        </a:spcAft>
                      </a:pPr>
                      <a:r>
                        <a:rPr lang="en-US" sz="2350" spc="0" dirty="0">
                          <a:solidFill>
                            <a:srgbClr val="003366"/>
                          </a:solidFill>
                          <a:latin typeface="Arial Unicode MS" panose="22635452340000000000" pitchFamily="2"/>
                        </a:rPr>
                        <a:t>■ </a:t>
                      </a:r>
                      <a:r>
                        <a:rPr lang="en-US" sz="2400" b="1" spc="0" dirty="0">
                          <a:solidFill>
                            <a:srgbClr val="003366"/>
                          </a:solidFill>
                          <a:latin typeface="Arial" panose="22635452340000000000" pitchFamily="2"/>
                        </a:rPr>
                        <a:t>Agency Representatives </a:t>
                      </a:r>
                    </a:p>
                    <a:p>
                      <a:pPr marL="0" marR="0" indent="0" algn="l">
                        <a:lnSpc>
                          <a:spcPts val="2300"/>
                        </a:lnSpc>
                        <a:spcBef>
                          <a:spcPts val="1260"/>
                        </a:spcBef>
                        <a:spcAft>
                          <a:spcPts val="0"/>
                        </a:spcAft>
                      </a:pPr>
                      <a:r>
                        <a:rPr lang="en-US" sz="2350" spc="0" dirty="0">
                          <a:solidFill>
                            <a:srgbClr val="003366"/>
                          </a:solidFill>
                          <a:latin typeface="Arial Unicode MS" panose="22635452340000000000" pitchFamily="2"/>
                        </a:rPr>
                        <a:t>■ </a:t>
                      </a:r>
                      <a:r>
                        <a:rPr lang="en-US" sz="2400" b="1" spc="0" dirty="0">
                          <a:solidFill>
                            <a:srgbClr val="003366"/>
                          </a:solidFill>
                          <a:latin typeface="Arial" panose="22635452340000000000" pitchFamily="2"/>
                        </a:rPr>
                        <a:t>Resources Advisors </a:t>
                      </a:r>
                    </a:p>
                  </a:txBody>
                  <a:tcPr marL="0" marR="0" marT="0" marB="0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7955" marR="0" indent="0" algn="l">
                        <a:lnSpc>
                          <a:spcPts val="2300"/>
                        </a:lnSpc>
                        <a:spcBef>
                          <a:spcPts val="7920"/>
                        </a:spcBef>
                        <a:spcAft>
                          <a:spcPts val="0"/>
                        </a:spcAft>
                      </a:pPr>
                      <a:r>
                        <a:rPr lang="en-US" sz="2350" spc="0" dirty="0">
                          <a:solidFill>
                            <a:srgbClr val="003366"/>
                          </a:solidFill>
                          <a:latin typeface="Arial Unicode MS" panose="22635452340000000000" pitchFamily="2"/>
                        </a:rPr>
                        <a:t>■ </a:t>
                      </a:r>
                      <a:r>
                        <a:rPr lang="en-US" sz="2400" b="1" spc="0" dirty="0">
                          <a:solidFill>
                            <a:srgbClr val="003366"/>
                          </a:solidFill>
                          <a:latin typeface="Arial" panose="22635452340000000000" pitchFamily="2"/>
                        </a:rPr>
                        <a:t>Local Officials </a:t>
                      </a:r>
                    </a:p>
                    <a:p>
                      <a:pPr marL="147955" marR="0" indent="0" algn="l">
                        <a:lnSpc>
                          <a:spcPts val="2300"/>
                        </a:lnSpc>
                        <a:spcBef>
                          <a:spcPts val="1620"/>
                        </a:spcBef>
                        <a:spcAft>
                          <a:spcPts val="0"/>
                        </a:spcAft>
                      </a:pPr>
                      <a:r>
                        <a:rPr lang="en-US" sz="2350" spc="0" dirty="0">
                          <a:solidFill>
                            <a:srgbClr val="003366"/>
                          </a:solidFill>
                          <a:latin typeface="Arial Unicode MS" panose="22635452340000000000" pitchFamily="2"/>
                        </a:rPr>
                        <a:t>■ </a:t>
                      </a:r>
                      <a:r>
                        <a:rPr lang="en-US" sz="2400" b="1" spc="0" dirty="0">
                          <a:solidFill>
                            <a:srgbClr val="003366"/>
                          </a:solidFill>
                          <a:latin typeface="Arial" panose="22635452340000000000" pitchFamily="2"/>
                        </a:rPr>
                        <a:t>Media </a:t>
                      </a:r>
                    </a:p>
                    <a:p>
                      <a:pPr marL="147955" marR="0" indent="0" algn="l">
                        <a:lnSpc>
                          <a:spcPts val="2300"/>
                        </a:lnSpc>
                        <a:spcBef>
                          <a:spcPts val="1620"/>
                        </a:spcBef>
                        <a:spcAft>
                          <a:spcPts val="0"/>
                        </a:spcAft>
                      </a:pPr>
                      <a:r>
                        <a:rPr lang="en-US" sz="2350" spc="0" dirty="0">
                          <a:solidFill>
                            <a:srgbClr val="003366"/>
                          </a:solidFill>
                          <a:latin typeface="Arial Unicode MS" panose="22635452340000000000" pitchFamily="2"/>
                        </a:rPr>
                        <a:t>■ </a:t>
                      </a:r>
                      <a:r>
                        <a:rPr lang="en-US" sz="2400" b="1" spc="0" dirty="0">
                          <a:solidFill>
                            <a:srgbClr val="003366"/>
                          </a:solidFill>
                          <a:latin typeface="Arial" panose="22635452340000000000" pitchFamily="2"/>
                        </a:rPr>
                        <a:t>Public </a:t>
                      </a:r>
                    </a:p>
                    <a:p>
                      <a:pPr marL="147955" marR="0" indent="0" algn="l">
                        <a:lnSpc>
                          <a:spcPts val="2700"/>
                        </a:lnSpc>
                        <a:spcBef>
                          <a:spcPts val="1260"/>
                        </a:spcBef>
                        <a:spcAft>
                          <a:spcPts val="0"/>
                        </a:spcAft>
                      </a:pPr>
                      <a:r>
                        <a:rPr lang="en-US" sz="2350" spc="0" dirty="0">
                          <a:solidFill>
                            <a:srgbClr val="003366"/>
                          </a:solidFill>
                          <a:latin typeface="Arial Unicode MS" panose="22635452340000000000" pitchFamily="2"/>
                        </a:rPr>
                        <a:t>■ </a:t>
                      </a:r>
                      <a:r>
                        <a:rPr lang="en-US" sz="2400" b="1" spc="0" dirty="0">
                          <a:solidFill>
                            <a:srgbClr val="003366"/>
                          </a:solidFill>
                          <a:latin typeface="Arial" panose="22635452340000000000" pitchFamily="2"/>
                        </a:rPr>
                        <a:t>Technical Specialists </a:t>
                      </a:r>
                    </a:p>
                    <a:p>
                      <a:pPr marL="147955" marR="0" indent="0" algn="l">
                        <a:lnSpc>
                          <a:spcPts val="2300"/>
                        </a:lnSpc>
                        <a:spcBef>
                          <a:spcPts val="1260"/>
                        </a:spcBef>
                        <a:spcAft>
                          <a:spcPts val="0"/>
                        </a:spcAft>
                      </a:pPr>
                      <a:r>
                        <a:rPr lang="en-US" sz="2350" spc="0" dirty="0">
                          <a:solidFill>
                            <a:srgbClr val="003366"/>
                          </a:solidFill>
                          <a:latin typeface="Arial Unicode MS" panose="22635452340000000000" pitchFamily="2"/>
                        </a:rPr>
                        <a:t>■ </a:t>
                      </a:r>
                      <a:r>
                        <a:rPr lang="en-US" sz="2400" b="1" spc="0" dirty="0">
                          <a:solidFill>
                            <a:srgbClr val="003366"/>
                          </a:solidFill>
                          <a:latin typeface="Arial" panose="22635452340000000000" pitchFamily="2"/>
                        </a:rPr>
                        <a:t>Training Specialists </a:t>
                      </a:r>
                    </a:p>
                  </a:txBody>
                  <a:tcPr marL="0" marR="0" marT="0" marB="0" anchor="b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0" name="Text Placeholder 79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2: </a:t>
            </a:r>
          </a:p>
        </p:txBody>
      </p:sp>
      <p:sp>
        <p:nvSpPr>
          <p:cNvPr id="81" name="Text Placeholder 80"/>
          <p:cNvSpPr>
            <a:spLocks noGrp="1"/>
          </p:cNvSpPr>
          <p:nvPr>
            <p:ph type="body" idx="10"/>
          </p:nvPr>
        </p:nvSpPr>
        <p:spPr>
          <a:xfrm>
            <a:off x="326390" y="6102350"/>
            <a:ext cx="4586804" cy="52768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0"/>
              </a:spcAft>
            </a:pPr>
            <a:endParaRPr lang="en-US" sz="1400" b="1" spc="-55" dirty="0">
              <a:solidFill>
                <a:srgbClr val="FFFFFF"/>
              </a:solidFill>
              <a:latin typeface="Arial" panose="22635452340000000000" pitchFamily="2"/>
            </a:endParaRPr>
          </a:p>
        </p:txBody>
      </p:sp>
      <p:sp>
        <p:nvSpPr>
          <p:cNvPr id="82" name="Text Placeholder 81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>
            <a:noAutofit/>
          </a:bodyPr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2-6 </a:t>
            </a:r>
          </a:p>
        </p:txBody>
      </p:sp>
      <p:cxnSp>
        <p:nvCxnSpPr>
          <p:cNvPr id="83" name="Straight Connector 82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84" name="Straight Connector 83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85" name="Straight Connector 84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0"/>
          </p:nvPr>
        </p:nvSpPr>
        <p:spPr>
          <a:xfrm>
            <a:off x="-136478" y="12653"/>
            <a:ext cx="9144000" cy="174625"/>
          </a:xfrm>
          <a:noFill/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Organization of Operations Section Type 3 Incident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639" y="1050878"/>
            <a:ext cx="5486835" cy="527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6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Default Design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Default Design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Default Design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2578</TotalTime>
  <Words>1861</Words>
  <Application>Microsoft Office PowerPoint</Application>
  <PresentationFormat>On-screen Show (4:3)</PresentationFormat>
  <Paragraphs>420</Paragraphs>
  <Slides>44</Slides>
  <Notes>5</Notes>
  <HiddenSlides>5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44</vt:i4>
      </vt:variant>
    </vt:vector>
  </HeadingPairs>
  <TitlesOfParts>
    <vt:vector size="54" baseType="lpstr">
      <vt:lpstr>Arial Unicode MS</vt:lpstr>
      <vt:lpstr>Arial</vt:lpstr>
      <vt:lpstr>Calibri</vt:lpstr>
      <vt:lpstr>Tahoma</vt:lpstr>
      <vt:lpstr>Times New Roman</vt:lpstr>
      <vt:lpstr>Verdana</vt:lpstr>
      <vt:lpstr/>
      <vt:lpstr>Default Design</vt:lpstr>
      <vt:lpstr>1_Default Design</vt:lpstr>
      <vt:lpstr>2_Default Design</vt:lpstr>
      <vt:lpstr>PowerPoint Presentation</vt:lpstr>
      <vt:lpstr>Unit 1</vt:lpstr>
      <vt:lpstr>PowerPoint Presentation</vt:lpstr>
      <vt:lpstr>Unit 1 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Division Supervisor</vt:lpstr>
      <vt:lpstr>PowerPoint Presentation</vt:lpstr>
      <vt:lpstr>Group Supervisor</vt:lpstr>
      <vt:lpstr>PowerPoint Presentation</vt:lpstr>
      <vt:lpstr>PowerPoint Presentation</vt:lpstr>
      <vt:lpstr>Resources</vt:lpstr>
      <vt:lpstr>PowerPoint Presentation</vt:lpstr>
      <vt:lpstr>EXERCISE: Distinguishing Roles and Responsibilities</vt:lpstr>
      <vt:lpstr>Exercise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Management and Leadership skills</vt:lpstr>
      <vt:lpstr>Management and Leadership Skills</vt:lpstr>
      <vt:lpstr>PowerPoint Presentation</vt:lpstr>
      <vt:lpstr>Pre-Course Work Discussion</vt:lpstr>
      <vt:lpstr>Leadership</vt:lpstr>
      <vt:lpstr>Wildfire Leadership Program Website</vt:lpstr>
      <vt:lpstr>Review Unit 1 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Bob</cp:lastModifiedBy>
  <cp:revision>57</cp:revision>
  <dcterms:modified xsi:type="dcterms:W3CDTF">2018-01-07T19:48:46Z</dcterms:modified>
</cp:coreProperties>
</file>