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2" r:id="rId2"/>
    <p:sldMasterId id="2147483669" r:id="rId3"/>
  </p:sldMasterIdLst>
  <p:notesMasterIdLst>
    <p:notesMasterId r:id="rId25"/>
  </p:notesMasterIdLst>
  <p:sldIdLst>
    <p:sldId id="270" r:id="rId4"/>
    <p:sldId id="268" r:id="rId5"/>
    <p:sldId id="274" r:id="rId6"/>
    <p:sldId id="284" r:id="rId7"/>
    <p:sldId id="266" r:id="rId8"/>
    <p:sldId id="256" r:id="rId9"/>
    <p:sldId id="258" r:id="rId10"/>
    <p:sldId id="272" r:id="rId11"/>
    <p:sldId id="261" r:id="rId12"/>
    <p:sldId id="278" r:id="rId13"/>
    <p:sldId id="279" r:id="rId14"/>
    <p:sldId id="283" r:id="rId15"/>
    <p:sldId id="280" r:id="rId16"/>
    <p:sldId id="281" r:id="rId17"/>
    <p:sldId id="282" r:id="rId18"/>
    <p:sldId id="262" r:id="rId19"/>
    <p:sldId id="260" r:id="rId20"/>
    <p:sldId id="276" r:id="rId21"/>
    <p:sldId id="264" r:id="rId22"/>
    <p:sldId id="285" r:id="rId23"/>
    <p:sldId id="267" r:id="rId24"/>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avarro, Robert C" initials="NRC"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3300"/>
    <a:srgbClr val="660033"/>
    <a:srgbClr val="F9F9F9"/>
    <a:srgbClr val="FBE06B"/>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57" autoAdjust="0"/>
    <p:restoredTop sz="92586" autoAdjust="0"/>
  </p:normalViewPr>
  <p:slideViewPr>
    <p:cSldViewPr showGuides="1">
      <p:cViewPr varScale="1">
        <p:scale>
          <a:sx n="69" d="100"/>
          <a:sy n="69" d="100"/>
        </p:scale>
        <p:origin x="1650" y="66"/>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_rels/viewProps.xml.rels><?xml version="1.0" encoding="UTF-8" standalone="yes"?>
<Relationships xmlns="http://schemas.openxmlformats.org/package/2006/relationships"><Relationship Id="rId1"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80D3CF38-D3AF-436C-B3F7-40CA477893AB}" type="datetimeFigureOut">
              <a:rPr lang="en-US"/>
              <a:pPr>
                <a:defRPr/>
              </a:pPr>
              <a:t>1/7/2018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86EAFD25-3EF1-4882-8526-B25CC78A0AC1}" type="slidenum">
              <a:rPr lang="en-US"/>
              <a:pPr>
                <a:defRPr/>
              </a:pPr>
              <a:t>‹#›</a:t>
            </a:fld>
            <a:endParaRPr lang="en-US"/>
          </a:p>
        </p:txBody>
      </p:sp>
    </p:spTree>
    <p:extLst>
      <p:ext uri="{BB962C8B-B14F-4D97-AF65-F5344CB8AC3E}">
        <p14:creationId xmlns:p14="http://schemas.microsoft.com/office/powerpoint/2010/main" val="15529289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7263" eaLnBrk="0" hangingPunct="0">
              <a:defRPr sz="2600">
                <a:solidFill>
                  <a:schemeClr val="tx1"/>
                </a:solidFill>
                <a:latin typeface="Tahoma" pitchFamily="34" charset="0"/>
              </a:defRPr>
            </a:lvl1pPr>
            <a:lvl2pPr marL="742950" indent="-285750" defTabSz="957263" eaLnBrk="0" hangingPunct="0">
              <a:defRPr sz="2600">
                <a:solidFill>
                  <a:schemeClr val="tx1"/>
                </a:solidFill>
                <a:latin typeface="Tahoma" pitchFamily="34" charset="0"/>
              </a:defRPr>
            </a:lvl2pPr>
            <a:lvl3pPr marL="1143000" indent="-228600" defTabSz="957263" eaLnBrk="0" hangingPunct="0">
              <a:defRPr sz="2600">
                <a:solidFill>
                  <a:schemeClr val="tx1"/>
                </a:solidFill>
                <a:latin typeface="Tahoma" pitchFamily="34" charset="0"/>
              </a:defRPr>
            </a:lvl3pPr>
            <a:lvl4pPr marL="1600200" indent="-228600" defTabSz="957263" eaLnBrk="0" hangingPunct="0">
              <a:defRPr sz="2600">
                <a:solidFill>
                  <a:schemeClr val="tx1"/>
                </a:solidFill>
                <a:latin typeface="Tahoma" pitchFamily="34" charset="0"/>
              </a:defRPr>
            </a:lvl4pPr>
            <a:lvl5pPr marL="2057400" indent="-228600" defTabSz="957263" eaLnBrk="0" hangingPunct="0">
              <a:defRPr sz="2600">
                <a:solidFill>
                  <a:schemeClr val="tx1"/>
                </a:solidFill>
                <a:latin typeface="Tahoma" pitchFamily="34" charset="0"/>
              </a:defRPr>
            </a:lvl5pPr>
            <a:lvl6pPr marL="2514600" indent="-228600" algn="ctr" defTabSz="957263" eaLnBrk="0" fontAlgn="base" hangingPunct="0">
              <a:spcBef>
                <a:spcPct val="0"/>
              </a:spcBef>
              <a:spcAft>
                <a:spcPct val="0"/>
              </a:spcAft>
              <a:defRPr sz="2600">
                <a:solidFill>
                  <a:schemeClr val="tx1"/>
                </a:solidFill>
                <a:latin typeface="Tahoma" pitchFamily="34" charset="0"/>
              </a:defRPr>
            </a:lvl6pPr>
            <a:lvl7pPr marL="2971800" indent="-228600" algn="ctr" defTabSz="957263" eaLnBrk="0" fontAlgn="base" hangingPunct="0">
              <a:spcBef>
                <a:spcPct val="0"/>
              </a:spcBef>
              <a:spcAft>
                <a:spcPct val="0"/>
              </a:spcAft>
              <a:defRPr sz="2600">
                <a:solidFill>
                  <a:schemeClr val="tx1"/>
                </a:solidFill>
                <a:latin typeface="Tahoma" pitchFamily="34" charset="0"/>
              </a:defRPr>
            </a:lvl7pPr>
            <a:lvl8pPr marL="3429000" indent="-228600" algn="ctr" defTabSz="957263" eaLnBrk="0" fontAlgn="base" hangingPunct="0">
              <a:spcBef>
                <a:spcPct val="0"/>
              </a:spcBef>
              <a:spcAft>
                <a:spcPct val="0"/>
              </a:spcAft>
              <a:defRPr sz="2600">
                <a:solidFill>
                  <a:schemeClr val="tx1"/>
                </a:solidFill>
                <a:latin typeface="Tahoma" pitchFamily="34" charset="0"/>
              </a:defRPr>
            </a:lvl8pPr>
            <a:lvl9pPr marL="3886200" indent="-228600" algn="ctr" defTabSz="957263" eaLnBrk="0" fontAlgn="base" hangingPunct="0">
              <a:spcBef>
                <a:spcPct val="0"/>
              </a:spcBef>
              <a:spcAft>
                <a:spcPct val="0"/>
              </a:spcAft>
              <a:defRPr sz="2600">
                <a:solidFill>
                  <a:schemeClr val="tx1"/>
                </a:solidFill>
                <a:latin typeface="Tahoma" pitchFamily="34" charset="0"/>
              </a:defRPr>
            </a:lvl9pPr>
          </a:lstStyle>
          <a:p>
            <a:pPr eaLnBrk="1" hangingPunct="1"/>
            <a:fld id="{F6CA61D7-2386-4C01-A75F-7D0D6BB3703D}" type="slidenum">
              <a:rPr lang="en-US" sz="1300" smtClean="0">
                <a:latin typeface="Arial" charset="0"/>
              </a:rPr>
              <a:pPr eaLnBrk="1" hangingPunct="1"/>
              <a:t>3</a:t>
            </a:fld>
            <a:endParaRPr lang="en-US" sz="1300" smtClean="0">
              <a:latin typeface="Arial" charset="0"/>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708854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7093" eaLnBrk="0" hangingPunct="0">
              <a:defRPr sz="2600">
                <a:solidFill>
                  <a:schemeClr val="tx1"/>
                </a:solidFill>
                <a:latin typeface="Tahoma" pitchFamily="34" charset="0"/>
              </a:defRPr>
            </a:lvl1pPr>
            <a:lvl2pPr marL="742817" indent="-285699" defTabSz="957093" eaLnBrk="0" hangingPunct="0">
              <a:defRPr sz="2600">
                <a:solidFill>
                  <a:schemeClr val="tx1"/>
                </a:solidFill>
                <a:latin typeface="Tahoma" pitchFamily="34" charset="0"/>
              </a:defRPr>
            </a:lvl2pPr>
            <a:lvl3pPr marL="1142796" indent="-228560" defTabSz="957093" eaLnBrk="0" hangingPunct="0">
              <a:defRPr sz="2600">
                <a:solidFill>
                  <a:schemeClr val="tx1"/>
                </a:solidFill>
                <a:latin typeface="Tahoma" pitchFamily="34" charset="0"/>
              </a:defRPr>
            </a:lvl3pPr>
            <a:lvl4pPr marL="1599915" indent="-228560" defTabSz="957093" eaLnBrk="0" hangingPunct="0">
              <a:defRPr sz="2600">
                <a:solidFill>
                  <a:schemeClr val="tx1"/>
                </a:solidFill>
                <a:latin typeface="Tahoma" pitchFamily="34" charset="0"/>
              </a:defRPr>
            </a:lvl4pPr>
            <a:lvl5pPr marL="2057034" indent="-228560" defTabSz="957093" eaLnBrk="0" hangingPunct="0">
              <a:defRPr sz="2600">
                <a:solidFill>
                  <a:schemeClr val="tx1"/>
                </a:solidFill>
                <a:latin typeface="Tahoma" pitchFamily="34" charset="0"/>
              </a:defRPr>
            </a:lvl5pPr>
            <a:lvl6pPr marL="2514152" indent="-228560" algn="ctr" defTabSz="957093" eaLnBrk="0" fontAlgn="base" hangingPunct="0">
              <a:spcBef>
                <a:spcPct val="0"/>
              </a:spcBef>
              <a:spcAft>
                <a:spcPct val="0"/>
              </a:spcAft>
              <a:defRPr sz="2600">
                <a:solidFill>
                  <a:schemeClr val="tx1"/>
                </a:solidFill>
                <a:latin typeface="Tahoma" pitchFamily="34" charset="0"/>
              </a:defRPr>
            </a:lvl6pPr>
            <a:lvl7pPr marL="2971271" indent="-228560" algn="ctr" defTabSz="957093" eaLnBrk="0" fontAlgn="base" hangingPunct="0">
              <a:spcBef>
                <a:spcPct val="0"/>
              </a:spcBef>
              <a:spcAft>
                <a:spcPct val="0"/>
              </a:spcAft>
              <a:defRPr sz="2600">
                <a:solidFill>
                  <a:schemeClr val="tx1"/>
                </a:solidFill>
                <a:latin typeface="Tahoma" pitchFamily="34" charset="0"/>
              </a:defRPr>
            </a:lvl7pPr>
            <a:lvl8pPr marL="3428389" indent="-228560" algn="ctr" defTabSz="957093" eaLnBrk="0" fontAlgn="base" hangingPunct="0">
              <a:spcBef>
                <a:spcPct val="0"/>
              </a:spcBef>
              <a:spcAft>
                <a:spcPct val="0"/>
              </a:spcAft>
              <a:defRPr sz="2600">
                <a:solidFill>
                  <a:schemeClr val="tx1"/>
                </a:solidFill>
                <a:latin typeface="Tahoma" pitchFamily="34" charset="0"/>
              </a:defRPr>
            </a:lvl8pPr>
            <a:lvl9pPr marL="3885507" indent="-228560" algn="ctr" defTabSz="957093" eaLnBrk="0" fontAlgn="base" hangingPunct="0">
              <a:spcBef>
                <a:spcPct val="0"/>
              </a:spcBef>
              <a:spcAft>
                <a:spcPct val="0"/>
              </a:spcAft>
              <a:defRPr sz="2600">
                <a:solidFill>
                  <a:schemeClr val="tx1"/>
                </a:solidFill>
                <a:latin typeface="Tahoma" pitchFamily="34" charset="0"/>
              </a:defRPr>
            </a:lvl9pPr>
          </a:lstStyle>
          <a:p>
            <a:pPr eaLnBrk="1" hangingPunct="1"/>
            <a:fld id="{9448B02A-34AD-4334-9B22-D18F8BE9E591}" type="slidenum">
              <a:rPr lang="en-US" sz="1300">
                <a:solidFill>
                  <a:prstClr val="black"/>
                </a:solidFill>
                <a:latin typeface="Arial" charset="0"/>
              </a:rPr>
              <a:pPr eaLnBrk="1" hangingPunct="1"/>
              <a:t>4</a:t>
            </a:fld>
            <a:endParaRPr lang="en-US" sz="1300">
              <a:solidFill>
                <a:prstClr val="black"/>
              </a:solidFill>
              <a:latin typeface="Arial"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586570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Needs</a:t>
            </a:r>
            <a:r>
              <a:rPr lang="en-US" baseline="0" dirty="0" smtClean="0"/>
              <a:t> to match IG</a:t>
            </a:r>
            <a:endParaRPr lang="en-US" dirty="0"/>
          </a:p>
        </p:txBody>
      </p:sp>
      <p:sp>
        <p:nvSpPr>
          <p:cNvPr id="4" name="Slide Number Placeholder 3"/>
          <p:cNvSpPr>
            <a:spLocks noGrp="1"/>
          </p:cNvSpPr>
          <p:nvPr>
            <p:ph type="sldNum" sz="quarter" idx="10"/>
          </p:nvPr>
        </p:nvSpPr>
        <p:spPr/>
        <p:txBody>
          <a:bodyPr/>
          <a:lstStyle/>
          <a:p>
            <a:pPr>
              <a:defRPr/>
            </a:pPr>
            <a:fld id="{86EAFD25-3EF1-4882-8526-B25CC78A0AC1}" type="slidenum">
              <a:rPr lang="en-US" smtClean="0"/>
              <a:pPr>
                <a:defRPr/>
              </a:pPr>
              <a:t>5</a:t>
            </a:fld>
            <a:endParaRPr lang="en-US"/>
          </a:p>
        </p:txBody>
      </p:sp>
    </p:spTree>
    <p:extLst>
      <p:ext uri="{BB962C8B-B14F-4D97-AF65-F5344CB8AC3E}">
        <p14:creationId xmlns:p14="http://schemas.microsoft.com/office/powerpoint/2010/main" val="1106637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7263" eaLnBrk="0" hangingPunct="0">
              <a:defRPr sz="2600">
                <a:solidFill>
                  <a:schemeClr val="tx1"/>
                </a:solidFill>
                <a:latin typeface="Tahoma" pitchFamily="34" charset="0"/>
              </a:defRPr>
            </a:lvl1pPr>
            <a:lvl2pPr marL="742950" indent="-285750" defTabSz="957263" eaLnBrk="0" hangingPunct="0">
              <a:defRPr sz="2600">
                <a:solidFill>
                  <a:schemeClr val="tx1"/>
                </a:solidFill>
                <a:latin typeface="Tahoma" pitchFamily="34" charset="0"/>
              </a:defRPr>
            </a:lvl2pPr>
            <a:lvl3pPr marL="1143000" indent="-228600" defTabSz="957263" eaLnBrk="0" hangingPunct="0">
              <a:defRPr sz="2600">
                <a:solidFill>
                  <a:schemeClr val="tx1"/>
                </a:solidFill>
                <a:latin typeface="Tahoma" pitchFamily="34" charset="0"/>
              </a:defRPr>
            </a:lvl3pPr>
            <a:lvl4pPr marL="1600200" indent="-228600" defTabSz="957263" eaLnBrk="0" hangingPunct="0">
              <a:defRPr sz="2600">
                <a:solidFill>
                  <a:schemeClr val="tx1"/>
                </a:solidFill>
                <a:latin typeface="Tahoma" pitchFamily="34" charset="0"/>
              </a:defRPr>
            </a:lvl4pPr>
            <a:lvl5pPr marL="2057400" indent="-228600" defTabSz="957263" eaLnBrk="0" hangingPunct="0">
              <a:defRPr sz="2600">
                <a:solidFill>
                  <a:schemeClr val="tx1"/>
                </a:solidFill>
                <a:latin typeface="Tahoma" pitchFamily="34" charset="0"/>
              </a:defRPr>
            </a:lvl5pPr>
            <a:lvl6pPr marL="2514600" indent="-228600" algn="ctr" defTabSz="957263" eaLnBrk="0" fontAlgn="base" hangingPunct="0">
              <a:spcBef>
                <a:spcPct val="0"/>
              </a:spcBef>
              <a:spcAft>
                <a:spcPct val="0"/>
              </a:spcAft>
              <a:defRPr sz="2600">
                <a:solidFill>
                  <a:schemeClr val="tx1"/>
                </a:solidFill>
                <a:latin typeface="Tahoma" pitchFamily="34" charset="0"/>
              </a:defRPr>
            </a:lvl6pPr>
            <a:lvl7pPr marL="2971800" indent="-228600" algn="ctr" defTabSz="957263" eaLnBrk="0" fontAlgn="base" hangingPunct="0">
              <a:spcBef>
                <a:spcPct val="0"/>
              </a:spcBef>
              <a:spcAft>
                <a:spcPct val="0"/>
              </a:spcAft>
              <a:defRPr sz="2600">
                <a:solidFill>
                  <a:schemeClr val="tx1"/>
                </a:solidFill>
                <a:latin typeface="Tahoma" pitchFamily="34" charset="0"/>
              </a:defRPr>
            </a:lvl7pPr>
            <a:lvl8pPr marL="3429000" indent="-228600" algn="ctr" defTabSz="957263" eaLnBrk="0" fontAlgn="base" hangingPunct="0">
              <a:spcBef>
                <a:spcPct val="0"/>
              </a:spcBef>
              <a:spcAft>
                <a:spcPct val="0"/>
              </a:spcAft>
              <a:defRPr sz="2600">
                <a:solidFill>
                  <a:schemeClr val="tx1"/>
                </a:solidFill>
                <a:latin typeface="Tahoma" pitchFamily="34" charset="0"/>
              </a:defRPr>
            </a:lvl8pPr>
            <a:lvl9pPr marL="3886200" indent="-228600" algn="ctr" defTabSz="957263" eaLnBrk="0" fontAlgn="base" hangingPunct="0">
              <a:spcBef>
                <a:spcPct val="0"/>
              </a:spcBef>
              <a:spcAft>
                <a:spcPct val="0"/>
              </a:spcAft>
              <a:defRPr sz="2600">
                <a:solidFill>
                  <a:schemeClr val="tx1"/>
                </a:solidFill>
                <a:latin typeface="Tahoma" pitchFamily="34" charset="0"/>
              </a:defRPr>
            </a:lvl9pPr>
          </a:lstStyle>
          <a:p>
            <a:pPr eaLnBrk="1" hangingPunct="1"/>
            <a:fld id="{3DBB8095-585D-45E7-8B25-E2444338C016}" type="slidenum">
              <a:rPr lang="en-US" sz="1300" smtClean="0">
                <a:latin typeface="Arial" charset="0"/>
              </a:rPr>
              <a:pPr eaLnBrk="1" hangingPunct="1"/>
              <a:t>8</a:t>
            </a:fld>
            <a:endParaRPr lang="en-US" sz="1300" smtClean="0">
              <a:latin typeface="Arial"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20560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Add new covers for these</a:t>
            </a:r>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3F3AAB3-078D-4E40-81F0-3CE7190C3A4B}" type="slidenum">
              <a:rPr lang="en-US" altLang="en-US" sz="1200" smtClean="0"/>
              <a:pPr eaLnBrk="1" hangingPunct="1"/>
              <a:t>17</a:t>
            </a:fld>
            <a:endParaRPr lang="en-US" altLang="en-US" sz="1200" smtClean="0"/>
          </a:p>
        </p:txBody>
      </p:sp>
    </p:spTree>
    <p:extLst>
      <p:ext uri="{BB962C8B-B14F-4D97-AF65-F5344CB8AC3E}">
        <p14:creationId xmlns:p14="http://schemas.microsoft.com/office/powerpoint/2010/main" val="2220223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6152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5_1_">
    <p:bg>
      <p:bgPr>
        <a:solidFill>
          <a:schemeClr val="bg1">
            <a:alpha val="0"/>
          </a:schemeClr>
        </a:solidFill>
        <a:effectLst/>
      </p:bgPr>
    </p:bg>
    <p:spTree>
      <p:nvGrpSpPr>
        <p:cNvPr id="1" name=""/>
        <p:cNvGrpSpPr/>
        <p:nvPr/>
      </p:nvGrpSpPr>
      <p:grpSpPr>
        <a:xfrm>
          <a:off x="0" y="0"/>
          <a:ext cx="0" cy="0"/>
          <a:chOff x="0" y="0"/>
          <a:chExt cx="0" cy="0"/>
        </a:xfrm>
      </p:grpSpPr>
      <p:sp>
        <p:nvSpPr>
          <p:cNvPr id="63" name="Text Placeholder 62"/>
          <p:cNvSpPr>
            <a:spLocks noGrp="1"/>
          </p:cNvSpPr>
          <p:nvPr>
            <p:ph type="body" idx="10"/>
          </p:nvPr>
        </p:nvSpPr>
        <p:spPr>
          <a:xfrm>
            <a:off x="0" y="6101715"/>
            <a:ext cx="9144000" cy="175260"/>
          </a:xfrm>
          <a:prstGeom prst="rect">
            <a:avLst/>
          </a:prstGeom>
          <a:noFill/>
          <a:ln w="0" cmpd="sng">
            <a:noFill/>
            <a:prstDash val="solid"/>
          </a:ln>
        </p:spPr>
        <p:txBody>
          <a:bodyPr vert="horz" lIns="0" tIns="0" rIns="0" bIns="0" anchor="t"/>
          <a:lstStyle/>
          <a:p>
            <a:pPr marL="320040" marR="0" indent="0" algn="l">
              <a:lnSpc>
                <a:spcPct val="95999"/>
              </a:lnSpc>
              <a:spcAft>
                <a:spcPts val="0"/>
              </a:spcAft>
            </a:pPr>
            <a:r>
              <a:rPr lang="en-US" sz="1400" b="1" spc="0">
                <a:solidFill>
                  <a:srgbClr val="FFFFFF"/>
                </a:solidFill>
                <a:latin typeface="Arial" panose="22635452340000000000" pitchFamily="2"/>
              </a:rPr>
              <a:t>Unit 1: </a:t>
            </a:r>
          </a:p>
        </p:txBody>
      </p:sp>
      <p:sp>
        <p:nvSpPr>
          <p:cNvPr id="64" name="Text Placeholder 63"/>
          <p:cNvSpPr>
            <a:spLocks noGrp="1"/>
          </p:cNvSpPr>
          <p:nvPr>
            <p:ph type="body" idx="10"/>
          </p:nvPr>
        </p:nvSpPr>
        <p:spPr>
          <a:xfrm>
            <a:off x="7668895" y="6327775"/>
            <a:ext cx="1475105" cy="271780"/>
          </a:xfrm>
          <a:prstGeom prst="rect">
            <a:avLst/>
          </a:prstGeom>
          <a:noFill/>
          <a:ln w="0" cmpd="sng">
            <a:noFill/>
            <a:prstDash val="solid"/>
          </a:ln>
        </p:spPr>
        <p:txBody>
          <a:bodyPr vert="horz" lIns="0" tIns="0" rIns="0" bIns="0" anchor="t"/>
          <a:lstStyle/>
          <a:p>
            <a:pPr marL="0" marR="0" indent="0" algn="l">
              <a:lnSpc>
                <a:spcPct val="95999"/>
              </a:lnSpc>
              <a:spcAft>
                <a:spcPts val="720"/>
              </a:spcAft>
            </a:pPr>
            <a:r>
              <a:rPr lang="en-US" sz="1400" b="1" spc="-60">
                <a:solidFill>
                  <a:srgbClr val="FFFFFF"/>
                </a:solidFill>
                <a:latin typeface="Arial" panose="22635452340000000000" pitchFamily="2"/>
              </a:rPr>
              <a:t>Visual 1-16</a:t>
            </a:r>
            <a:r>
              <a:rPr lang="en-US" sz="100" b="1" spc="-60">
                <a:solidFill>
                  <a:srgbClr val="FFFFFF"/>
                </a:solidFill>
                <a:latin typeface="Arial" panose="22635452340000000000" pitchFamily="2"/>
              </a:rPr>
              <a:t> </a:t>
            </a:r>
          </a:p>
        </p:txBody>
      </p:sp>
      <p:sp>
        <p:nvSpPr>
          <p:cNvPr id="65" name="Text Placeholder 64"/>
          <p:cNvSpPr>
            <a:spLocks noGrp="1"/>
          </p:cNvSpPr>
          <p:nvPr>
            <p:ph type="body" idx="10"/>
          </p:nvPr>
        </p:nvSpPr>
        <p:spPr>
          <a:xfrm>
            <a:off x="0" y="6419215"/>
            <a:ext cx="2008505" cy="180340"/>
          </a:xfrm>
          <a:prstGeom prst="rect">
            <a:avLst/>
          </a:prstGeom>
          <a:noFill/>
          <a:ln w="0" cmpd="sng">
            <a:noFill/>
            <a:prstDash val="solid"/>
          </a:ln>
        </p:spPr>
        <p:txBody>
          <a:bodyPr vert="horz" lIns="0" tIns="0" rIns="0" bIns="0" anchor="t"/>
          <a:lstStyle/>
          <a:p>
            <a:pPr marL="0" marR="0" indent="0" algn="r">
              <a:lnSpc>
                <a:spcPct val="95999"/>
              </a:lnSpc>
              <a:spcAft>
                <a:spcPts val="0"/>
              </a:spcAft>
            </a:pPr>
            <a:r>
              <a:rPr lang="en-US" sz="1400" b="1" spc="-65">
                <a:solidFill>
                  <a:srgbClr val="FFFFFF"/>
                </a:solidFill>
                <a:latin typeface="Arial" panose="22635452340000000000" pitchFamily="2"/>
              </a:rPr>
              <a:t>Course Introduction </a:t>
            </a:r>
          </a:p>
        </p:txBody>
      </p:sp>
      <p:sp>
        <p:nvSpPr>
          <p:cNvPr id="66" name="Text Placeholder 65"/>
          <p:cNvSpPr>
            <a:spLocks noGrp="1"/>
          </p:cNvSpPr>
          <p:nvPr>
            <p:ph type="body" idx="10"/>
          </p:nvPr>
        </p:nvSpPr>
        <p:spPr>
          <a:xfrm>
            <a:off x="27305" y="27305"/>
            <a:ext cx="9104630" cy="5931535"/>
          </a:xfrm>
          <a:prstGeom prst="rect">
            <a:avLst/>
          </a:prstGeom>
          <a:solidFill>
            <a:srgbClr val="FFFFFF"/>
          </a:solidFill>
          <a:ln w="0" cmpd="sng">
            <a:noFill/>
            <a:prstDash val="solid"/>
          </a:ln>
        </p:spPr>
        <p:txBody>
          <a:bodyPr vert="horz" lIns="0" tIns="274320" rIns="0" bIns="0" anchor="t"/>
          <a:lstStyle/>
          <a:p>
            <a:pPr marL="411480" marR="0" indent="0" algn="l">
              <a:lnSpc>
                <a:spcPts val="3700"/>
              </a:lnSpc>
              <a:spcAft>
                <a:spcPts val="0"/>
              </a:spcAft>
            </a:pPr>
            <a:r>
              <a:rPr lang="en-US" sz="3350" b="1" spc="-100">
                <a:solidFill>
                  <a:srgbClr val="003366"/>
                </a:solidFill>
                <a:latin typeface="Arial Unicode MS" panose="22635452340000000000" pitchFamily="2"/>
              </a:rPr>
              <a:t>Course Objective </a:t>
            </a:r>
          </a:p>
          <a:p>
            <a:pPr marL="0" marR="0" indent="0" algn="ctr">
              <a:lnSpc>
                <a:spcPct val="95999"/>
              </a:lnSpc>
              <a:spcBef>
                <a:spcPts val="10440"/>
              </a:spcBef>
              <a:spcAft>
                <a:spcPts val="0"/>
              </a:spcAft>
            </a:pPr>
            <a:r>
              <a:rPr lang="en-US" sz="2400" b="1" spc="0">
                <a:solidFill>
                  <a:srgbClr val="003366"/>
                </a:solidFill>
                <a:latin typeface="Arial" panose="22635452340000000000" pitchFamily="2"/>
              </a:rPr>
              <a:t>Upon completion of this course, </a:t>
            </a:r>
          </a:p>
          <a:p>
            <a:pPr marL="1005840" marR="0" indent="0" algn="l">
              <a:lnSpc>
                <a:spcPct val="95999"/>
              </a:lnSpc>
              <a:spcBef>
                <a:spcPts val="180"/>
              </a:spcBef>
              <a:spcAft>
                <a:spcPts val="0"/>
              </a:spcAft>
            </a:pPr>
            <a:r>
              <a:rPr lang="en-US" sz="2400" b="1" spc="0">
                <a:solidFill>
                  <a:srgbClr val="003366"/>
                </a:solidFill>
                <a:latin typeface="Arial" panose="22635452340000000000" pitchFamily="2"/>
              </a:rPr>
              <a:t>students will demonstrate, through exercises and a </a:t>
            </a:r>
          </a:p>
          <a:p>
            <a:pPr marL="1600200" marR="0" indent="0" algn="l">
              <a:lnSpc>
                <a:spcPct val="95999"/>
              </a:lnSpc>
              <a:spcBef>
                <a:spcPts val="180"/>
              </a:spcBef>
              <a:spcAft>
                <a:spcPts val="0"/>
              </a:spcAft>
            </a:pPr>
            <a:r>
              <a:rPr lang="en-US" sz="2400" b="1" spc="0">
                <a:solidFill>
                  <a:srgbClr val="003366"/>
                </a:solidFill>
                <a:latin typeface="Arial" panose="22635452340000000000" pitchFamily="2"/>
              </a:rPr>
              <a:t>final exam, an understanding of the duties, </a:t>
            </a:r>
          </a:p>
          <a:p>
            <a:pPr marL="1325880" marR="0" indent="0" algn="l">
              <a:lnSpc>
                <a:spcPct val="95999"/>
              </a:lnSpc>
              <a:spcBef>
                <a:spcPts val="0"/>
              </a:spcBef>
              <a:spcAft>
                <a:spcPts val="0"/>
              </a:spcAft>
            </a:pPr>
            <a:r>
              <a:rPr lang="en-US" sz="2400" b="1" spc="0">
                <a:solidFill>
                  <a:srgbClr val="003366"/>
                </a:solidFill>
                <a:latin typeface="Arial" panose="22635452340000000000" pitchFamily="2"/>
              </a:rPr>
              <a:t>responsibilities, and capabilities of an effective </a:t>
            </a:r>
          </a:p>
          <a:p>
            <a:pPr marL="2743200" marR="0" indent="0" algn="l">
              <a:lnSpc>
                <a:spcPct val="95999"/>
              </a:lnSpc>
              <a:spcBef>
                <a:spcPts val="0"/>
              </a:spcBef>
              <a:spcAft>
                <a:spcPts val="15660"/>
              </a:spcAft>
            </a:pPr>
            <a:r>
              <a:rPr lang="en-US" sz="2400" b="1" spc="0">
                <a:solidFill>
                  <a:srgbClr val="003366"/>
                </a:solidFill>
                <a:latin typeface="Arial" panose="22635452340000000000" pitchFamily="2"/>
              </a:rPr>
              <a:t>Division/Group Supervisor. </a:t>
            </a:r>
          </a:p>
        </p:txBody>
      </p:sp>
      <p:sp>
        <p:nvSpPr>
          <p:cNvPr id="69" name="Text Placeholder 68"/>
          <p:cNvSpPr>
            <a:spLocks noGrp="1"/>
          </p:cNvSpPr>
          <p:nvPr>
            <p:ph type="body" idx="10"/>
          </p:nvPr>
        </p:nvSpPr>
        <p:spPr>
          <a:xfrm>
            <a:off x="326390" y="6102350"/>
            <a:ext cx="1682115" cy="497205"/>
          </a:xfrm>
          <a:prstGeom prst="rect">
            <a:avLst/>
          </a:prstGeom>
          <a:noFill/>
          <a:ln w="0" cmpd="sng">
            <a:noFill/>
            <a:prstDash val="solid"/>
          </a:ln>
        </p:spPr>
        <p:txBody>
          <a:bodyPr vert="horz" lIns="0" tIns="0" rIns="0" bIns="0" anchor="t"/>
          <a:lstStyle/>
          <a:p>
            <a:pPr marL="0" marR="0" indent="0" algn="l">
              <a:lnSpc>
                <a:spcPct val="81599"/>
              </a:lnSpc>
              <a:spcAft>
                <a:spcPts val="0"/>
              </a:spcAft>
            </a:pPr>
            <a:r>
              <a:rPr lang="en-US" sz="1400" b="1" spc="0">
                <a:solidFill>
                  <a:srgbClr val="FFFFFF"/>
                </a:solidFill>
                <a:latin typeface="Arial" panose="22635452340000000000" pitchFamily="2"/>
              </a:rPr>
              <a:t>Unit 1: </a:t>
            </a:r>
          </a:p>
          <a:p>
            <a:pPr marL="0" marR="0" indent="0" algn="l">
              <a:lnSpc>
                <a:spcPct val="84479"/>
              </a:lnSpc>
              <a:spcBef>
                <a:spcPts val="720"/>
              </a:spcBef>
              <a:spcAft>
                <a:spcPts val="360"/>
              </a:spcAft>
            </a:pPr>
            <a:r>
              <a:rPr lang="en-US" sz="1400" b="1" spc="-65">
                <a:solidFill>
                  <a:srgbClr val="FFFFFF"/>
                </a:solidFill>
                <a:latin typeface="Arial" panose="22635452340000000000" pitchFamily="2"/>
              </a:rPr>
              <a:t>Course Introduction </a:t>
            </a:r>
          </a:p>
        </p:txBody>
      </p:sp>
      <p:sp>
        <p:nvSpPr>
          <p:cNvPr id="70" name="Text Placeholder 69"/>
          <p:cNvSpPr>
            <a:spLocks noGrp="1"/>
          </p:cNvSpPr>
          <p:nvPr>
            <p:ph type="body" idx="10"/>
          </p:nvPr>
        </p:nvSpPr>
        <p:spPr>
          <a:xfrm>
            <a:off x="7766050" y="6327775"/>
            <a:ext cx="822960" cy="177800"/>
          </a:xfrm>
          <a:prstGeom prst="rect">
            <a:avLst/>
          </a:prstGeom>
          <a:noFill/>
          <a:ln w="0" cmpd="sng">
            <a:noFill/>
            <a:prstDash val="solid"/>
          </a:ln>
        </p:spPr>
        <p:txBody>
          <a:bodyPr vert="horz" lIns="0" tIns="0" rIns="0" bIns="0" anchor="t"/>
          <a:lstStyle/>
          <a:p>
            <a:pPr marL="0" marR="0" indent="0" algn="l">
              <a:lnSpc>
                <a:spcPct val="83519"/>
              </a:lnSpc>
              <a:spcAft>
                <a:spcPts val="0"/>
              </a:spcAft>
            </a:pPr>
            <a:r>
              <a:rPr lang="en-US" sz="1400" b="1" spc="-60">
                <a:solidFill>
                  <a:srgbClr val="FFFFFF"/>
                </a:solidFill>
                <a:latin typeface="Arial" panose="22635452340000000000" pitchFamily="2"/>
              </a:rPr>
              <a:t>Visual 1-7 </a:t>
            </a:r>
          </a:p>
        </p:txBody>
      </p:sp>
    </p:spTree>
    <p:extLst>
      <p:ext uri="{BB962C8B-B14F-4D97-AF65-F5344CB8AC3E}">
        <p14:creationId xmlns:p14="http://schemas.microsoft.com/office/powerpoint/2010/main" val="1804756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6_1_">
    <p:bg>
      <p:bgPr>
        <a:solidFill>
          <a:schemeClr val="bg1">
            <a:alpha val="0"/>
          </a:schemeClr>
        </a:solidFill>
        <a:effectLst/>
      </p:bgPr>
    </p:bg>
    <p:spTree>
      <p:nvGrpSpPr>
        <p:cNvPr id="1" name=""/>
        <p:cNvGrpSpPr/>
        <p:nvPr/>
      </p:nvGrpSpPr>
      <p:grpSpPr>
        <a:xfrm>
          <a:off x="0" y="0"/>
          <a:ext cx="0" cy="0"/>
          <a:chOff x="0" y="0"/>
          <a:chExt cx="0" cy="0"/>
        </a:xfrm>
      </p:grpSpPr>
      <p:sp>
        <p:nvSpPr>
          <p:cNvPr id="76" name="Text Placeholder 75"/>
          <p:cNvSpPr>
            <a:spLocks noGrp="1"/>
          </p:cNvSpPr>
          <p:nvPr>
            <p:ph type="body" idx="10"/>
          </p:nvPr>
        </p:nvSpPr>
        <p:spPr>
          <a:xfrm>
            <a:off x="0" y="6101715"/>
            <a:ext cx="9144000" cy="175260"/>
          </a:xfrm>
          <a:prstGeom prst="rect">
            <a:avLst/>
          </a:prstGeom>
          <a:noFill/>
          <a:ln w="0" cmpd="sng">
            <a:noFill/>
            <a:prstDash val="solid"/>
          </a:ln>
        </p:spPr>
        <p:txBody>
          <a:bodyPr vert="horz" lIns="0" tIns="0" rIns="0" bIns="0" anchor="t"/>
          <a:lstStyle/>
          <a:p>
            <a:pPr marL="320040" marR="0" indent="0" algn="l">
              <a:lnSpc>
                <a:spcPct val="95999"/>
              </a:lnSpc>
              <a:spcAft>
                <a:spcPts val="0"/>
              </a:spcAft>
            </a:pPr>
            <a:r>
              <a:rPr lang="en-US" sz="1400" b="1" spc="0">
                <a:solidFill>
                  <a:srgbClr val="FFFFFF"/>
                </a:solidFill>
                <a:latin typeface="Arial" panose="22635452340000000000" pitchFamily="2"/>
              </a:rPr>
              <a:t>Unit 1: </a:t>
            </a:r>
          </a:p>
        </p:txBody>
      </p:sp>
      <p:sp>
        <p:nvSpPr>
          <p:cNvPr id="77" name="Text Placeholder 76"/>
          <p:cNvSpPr>
            <a:spLocks noGrp="1"/>
          </p:cNvSpPr>
          <p:nvPr>
            <p:ph type="body" idx="10"/>
          </p:nvPr>
        </p:nvSpPr>
        <p:spPr>
          <a:xfrm>
            <a:off x="7668895" y="6327775"/>
            <a:ext cx="1475105" cy="271780"/>
          </a:xfrm>
          <a:prstGeom prst="rect">
            <a:avLst/>
          </a:prstGeom>
          <a:noFill/>
          <a:ln w="0" cmpd="sng">
            <a:noFill/>
            <a:prstDash val="solid"/>
          </a:ln>
        </p:spPr>
        <p:txBody>
          <a:bodyPr vert="horz" lIns="0" tIns="0" rIns="0" bIns="0" anchor="t"/>
          <a:lstStyle/>
          <a:p>
            <a:pPr marL="0" marR="0" indent="0" algn="l">
              <a:lnSpc>
                <a:spcPct val="95999"/>
              </a:lnSpc>
              <a:spcAft>
                <a:spcPts val="720"/>
              </a:spcAft>
            </a:pPr>
            <a:r>
              <a:rPr lang="en-US" sz="1400" b="1" spc="-60">
                <a:solidFill>
                  <a:srgbClr val="FFFFFF"/>
                </a:solidFill>
                <a:latin typeface="Arial" panose="22635452340000000000" pitchFamily="2"/>
              </a:rPr>
              <a:t>Visual 1-16</a:t>
            </a:r>
            <a:r>
              <a:rPr lang="en-US" sz="100" b="1" spc="-60">
                <a:solidFill>
                  <a:srgbClr val="FFFFFF"/>
                </a:solidFill>
                <a:latin typeface="Arial" panose="22635452340000000000" pitchFamily="2"/>
              </a:rPr>
              <a:t> </a:t>
            </a:r>
          </a:p>
        </p:txBody>
      </p:sp>
      <p:sp>
        <p:nvSpPr>
          <p:cNvPr id="78" name="Text Placeholder 77"/>
          <p:cNvSpPr>
            <a:spLocks noGrp="1"/>
          </p:cNvSpPr>
          <p:nvPr>
            <p:ph type="body" idx="10"/>
          </p:nvPr>
        </p:nvSpPr>
        <p:spPr>
          <a:xfrm>
            <a:off x="0" y="6419215"/>
            <a:ext cx="2008505" cy="180340"/>
          </a:xfrm>
          <a:prstGeom prst="rect">
            <a:avLst/>
          </a:prstGeom>
          <a:noFill/>
          <a:ln w="0" cmpd="sng">
            <a:noFill/>
            <a:prstDash val="solid"/>
          </a:ln>
        </p:spPr>
        <p:txBody>
          <a:bodyPr vert="horz" lIns="0" tIns="0" rIns="0" bIns="0" anchor="t"/>
          <a:lstStyle/>
          <a:p>
            <a:pPr marL="0" marR="0" indent="0" algn="r">
              <a:lnSpc>
                <a:spcPct val="95999"/>
              </a:lnSpc>
              <a:spcAft>
                <a:spcPts val="0"/>
              </a:spcAft>
            </a:pPr>
            <a:r>
              <a:rPr lang="en-US" sz="1400" b="1" spc="-65">
                <a:solidFill>
                  <a:srgbClr val="FFFFFF"/>
                </a:solidFill>
                <a:latin typeface="Arial" panose="22635452340000000000" pitchFamily="2"/>
              </a:rPr>
              <a:t>Course Introduction </a:t>
            </a:r>
          </a:p>
        </p:txBody>
      </p:sp>
      <p:sp>
        <p:nvSpPr>
          <p:cNvPr id="79" name="Text Placeholder 78"/>
          <p:cNvSpPr>
            <a:spLocks noGrp="1"/>
          </p:cNvSpPr>
          <p:nvPr>
            <p:ph type="body" idx="10"/>
          </p:nvPr>
        </p:nvSpPr>
        <p:spPr>
          <a:xfrm>
            <a:off x="27305" y="27305"/>
            <a:ext cx="9104630" cy="5931535"/>
          </a:xfrm>
          <a:prstGeom prst="rect">
            <a:avLst/>
          </a:prstGeom>
          <a:solidFill>
            <a:srgbClr val="FFFFFF"/>
          </a:solidFill>
          <a:ln w="0" cmpd="sng">
            <a:noFill/>
            <a:prstDash val="solid"/>
          </a:ln>
        </p:spPr>
        <p:txBody>
          <a:bodyPr vert="horz" lIns="0" tIns="320040" rIns="0" bIns="0" anchor="t"/>
          <a:lstStyle/>
          <a:p>
            <a:pPr marL="457200" marR="0" indent="0" algn="l">
              <a:lnSpc>
                <a:spcPts val="3300"/>
              </a:lnSpc>
              <a:spcAft>
                <a:spcPts val="0"/>
              </a:spcAft>
            </a:pPr>
            <a:r>
              <a:rPr lang="en-US" sz="3350" b="1" spc="-100">
                <a:solidFill>
                  <a:srgbClr val="003366"/>
                </a:solidFill>
                <a:latin typeface="Arial Unicode MS" panose="22635452340000000000" pitchFamily="2"/>
              </a:rPr>
              <a:t>Course Design </a:t>
            </a:r>
          </a:p>
          <a:p>
            <a:pPr marL="457200" marR="0" indent="0" algn="l">
              <a:lnSpc>
                <a:spcPts val="2700"/>
              </a:lnSpc>
              <a:spcBef>
                <a:spcPts val="2520"/>
              </a:spcBef>
              <a:spcAft>
                <a:spcPts val="0"/>
              </a:spcAft>
            </a:pPr>
            <a:r>
              <a:rPr lang="en-US" sz="2350" spc="0">
                <a:solidFill>
                  <a:srgbClr val="003366"/>
                </a:solidFill>
                <a:latin typeface="Arial Unicode MS" panose="22635452340000000000" pitchFamily="2"/>
              </a:rPr>
              <a:t>■ </a:t>
            </a:r>
            <a:r>
              <a:rPr lang="en-US" sz="2400" b="1" spc="0">
                <a:solidFill>
                  <a:srgbClr val="003366"/>
                </a:solidFill>
                <a:latin typeface="Arial" panose="22635452340000000000" pitchFamily="2"/>
              </a:rPr>
              <a:t>The length of the course is 3 days </a:t>
            </a:r>
          </a:p>
          <a:p>
            <a:pPr marL="457200" marR="0" indent="0" algn="l">
              <a:lnSpc>
                <a:spcPts val="2600"/>
              </a:lnSpc>
              <a:spcBef>
                <a:spcPts val="1260"/>
              </a:spcBef>
              <a:spcAft>
                <a:spcPts val="0"/>
              </a:spcAft>
            </a:pPr>
            <a:r>
              <a:rPr lang="en-US" sz="2350" spc="0">
                <a:solidFill>
                  <a:srgbClr val="003366"/>
                </a:solidFill>
                <a:latin typeface="Arial Unicode MS" panose="22635452340000000000" pitchFamily="2"/>
              </a:rPr>
              <a:t>■ </a:t>
            </a:r>
            <a:r>
              <a:rPr lang="en-US" sz="2400" b="1" spc="0">
                <a:solidFill>
                  <a:srgbClr val="003366"/>
                </a:solidFill>
                <a:latin typeface="Arial" panose="22635452340000000000" pitchFamily="2"/>
              </a:rPr>
              <a:t>Combination of lecture, discussion, and exercises </a:t>
            </a:r>
          </a:p>
          <a:p>
            <a:pPr marL="457200" marR="0" indent="0" algn="l">
              <a:lnSpc>
                <a:spcPts val="2700"/>
              </a:lnSpc>
              <a:spcBef>
                <a:spcPts val="1260"/>
              </a:spcBef>
              <a:spcAft>
                <a:spcPts val="0"/>
              </a:spcAft>
            </a:pPr>
            <a:r>
              <a:rPr lang="en-US" sz="2350" spc="0">
                <a:solidFill>
                  <a:srgbClr val="003366"/>
                </a:solidFill>
                <a:latin typeface="Arial Unicode MS" panose="22635452340000000000" pitchFamily="2"/>
              </a:rPr>
              <a:t>■ </a:t>
            </a:r>
            <a:r>
              <a:rPr lang="en-US" sz="2400" b="1" spc="0">
                <a:solidFill>
                  <a:srgbClr val="003366"/>
                </a:solidFill>
                <a:latin typeface="Arial" panose="22635452340000000000" pitchFamily="2"/>
              </a:rPr>
              <a:t>Course was designed under the assumption that </a:t>
            </a:r>
          </a:p>
          <a:p>
            <a:pPr marL="777240" marR="0" indent="0" algn="l">
              <a:lnSpc>
                <a:spcPct val="95999"/>
              </a:lnSpc>
              <a:spcBef>
                <a:spcPts val="180"/>
              </a:spcBef>
              <a:spcAft>
                <a:spcPts val="0"/>
              </a:spcAft>
            </a:pPr>
            <a:r>
              <a:rPr lang="en-US" sz="2400" b="1" spc="0">
                <a:solidFill>
                  <a:srgbClr val="003366"/>
                </a:solidFill>
                <a:latin typeface="Arial" panose="22635452340000000000" pitchFamily="2"/>
              </a:rPr>
              <a:t>students will have completed ICS 300 </a:t>
            </a:r>
          </a:p>
          <a:p>
            <a:pPr marL="457200" marR="0" indent="0" algn="l">
              <a:lnSpc>
                <a:spcPts val="2800"/>
              </a:lnSpc>
              <a:spcBef>
                <a:spcPts val="1080"/>
              </a:spcBef>
              <a:spcAft>
                <a:spcPts val="0"/>
              </a:spcAft>
            </a:pPr>
            <a:r>
              <a:rPr lang="en-US" sz="2350" spc="0">
                <a:solidFill>
                  <a:srgbClr val="003366"/>
                </a:solidFill>
                <a:latin typeface="Arial Unicode MS" panose="22635452340000000000" pitchFamily="2"/>
              </a:rPr>
              <a:t>■ </a:t>
            </a:r>
            <a:r>
              <a:rPr lang="en-US" sz="2400" b="1" spc="0">
                <a:solidFill>
                  <a:srgbClr val="003366"/>
                </a:solidFill>
                <a:latin typeface="Arial" panose="22635452340000000000" pitchFamily="2"/>
              </a:rPr>
              <a:t>A pretest will review ICS knowledge </a:t>
            </a:r>
          </a:p>
          <a:p>
            <a:pPr marL="457200" marR="0" indent="0" algn="l">
              <a:lnSpc>
                <a:spcPts val="2300"/>
              </a:lnSpc>
              <a:spcBef>
                <a:spcPts val="1260"/>
              </a:spcBef>
              <a:spcAft>
                <a:spcPts val="16200"/>
              </a:spcAft>
            </a:pPr>
            <a:r>
              <a:rPr lang="en-US" sz="2350" spc="0">
                <a:solidFill>
                  <a:srgbClr val="003366"/>
                </a:solidFill>
                <a:latin typeface="Arial Unicode MS" panose="22635452340000000000" pitchFamily="2"/>
              </a:rPr>
              <a:t>■ </a:t>
            </a:r>
            <a:r>
              <a:rPr lang="en-US" sz="2400" b="1" spc="0">
                <a:solidFill>
                  <a:srgbClr val="003366"/>
                </a:solidFill>
                <a:latin typeface="Arial" panose="22635452340000000000" pitchFamily="2"/>
              </a:rPr>
              <a:t>Closed-book final exam </a:t>
            </a:r>
          </a:p>
        </p:txBody>
      </p:sp>
      <p:sp>
        <p:nvSpPr>
          <p:cNvPr id="82" name="Text Placeholder 81"/>
          <p:cNvSpPr>
            <a:spLocks noGrp="1"/>
          </p:cNvSpPr>
          <p:nvPr>
            <p:ph type="body" idx="10"/>
          </p:nvPr>
        </p:nvSpPr>
        <p:spPr>
          <a:xfrm>
            <a:off x="0" y="6276975"/>
            <a:ext cx="2008505" cy="322580"/>
          </a:xfrm>
          <a:prstGeom prst="rect">
            <a:avLst/>
          </a:prstGeom>
          <a:noFill/>
          <a:ln w="0" cmpd="sng">
            <a:noFill/>
            <a:prstDash val="solid"/>
          </a:ln>
        </p:spPr>
        <p:txBody>
          <a:bodyPr vert="horz" lIns="0" tIns="114300" rIns="0" bIns="0" anchor="t"/>
          <a:lstStyle/>
          <a:p>
            <a:pPr marL="0" marR="0" indent="0" algn="r">
              <a:lnSpc>
                <a:spcPct val="95999"/>
              </a:lnSpc>
              <a:spcAft>
                <a:spcPts val="0"/>
              </a:spcAft>
            </a:pPr>
            <a:r>
              <a:rPr lang="en-US" sz="1400" b="1" spc="-65">
                <a:solidFill>
                  <a:srgbClr val="FFFFFF"/>
                </a:solidFill>
                <a:latin typeface="Arial" panose="22635452340000000000" pitchFamily="2"/>
              </a:rPr>
              <a:t>Course Introduction </a:t>
            </a:r>
          </a:p>
        </p:txBody>
      </p:sp>
    </p:spTree>
    <p:extLst>
      <p:ext uri="{BB962C8B-B14F-4D97-AF65-F5344CB8AC3E}">
        <p14:creationId xmlns:p14="http://schemas.microsoft.com/office/powerpoint/2010/main" val="10924982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7_1_">
    <p:bg>
      <p:bgPr>
        <a:solidFill>
          <a:schemeClr val="bg1">
            <a:alpha val="0"/>
          </a:schemeClr>
        </a:solidFill>
        <a:effectLst/>
      </p:bgPr>
    </p:bg>
    <p:spTree>
      <p:nvGrpSpPr>
        <p:cNvPr id="1" name=""/>
        <p:cNvGrpSpPr/>
        <p:nvPr/>
      </p:nvGrpSpPr>
      <p:grpSpPr>
        <a:xfrm>
          <a:off x="0" y="0"/>
          <a:ext cx="0" cy="0"/>
          <a:chOff x="0" y="0"/>
          <a:chExt cx="0" cy="0"/>
        </a:xfrm>
      </p:grpSpPr>
      <p:sp>
        <p:nvSpPr>
          <p:cNvPr id="88" name="Text Placeholder 87"/>
          <p:cNvSpPr>
            <a:spLocks noGrp="1"/>
          </p:cNvSpPr>
          <p:nvPr>
            <p:ph type="body" idx="10"/>
          </p:nvPr>
        </p:nvSpPr>
        <p:spPr>
          <a:xfrm>
            <a:off x="0" y="6101715"/>
            <a:ext cx="9144000" cy="175260"/>
          </a:xfrm>
          <a:prstGeom prst="rect">
            <a:avLst/>
          </a:prstGeom>
          <a:noFill/>
          <a:ln w="0" cmpd="sng">
            <a:noFill/>
            <a:prstDash val="solid"/>
          </a:ln>
        </p:spPr>
        <p:txBody>
          <a:bodyPr vert="horz" lIns="0" tIns="0" rIns="0" bIns="0" anchor="t"/>
          <a:lstStyle/>
          <a:p>
            <a:pPr marL="320040" marR="0" indent="0" algn="l">
              <a:lnSpc>
                <a:spcPct val="95999"/>
              </a:lnSpc>
              <a:spcAft>
                <a:spcPts val="0"/>
              </a:spcAft>
            </a:pPr>
            <a:r>
              <a:rPr lang="en-US" sz="1400" b="1" spc="0">
                <a:solidFill>
                  <a:srgbClr val="FFFFFF"/>
                </a:solidFill>
                <a:latin typeface="Arial" panose="22635452340000000000" pitchFamily="2"/>
              </a:rPr>
              <a:t>Unit 1: </a:t>
            </a:r>
          </a:p>
        </p:txBody>
      </p:sp>
      <p:sp>
        <p:nvSpPr>
          <p:cNvPr id="89" name="Text Placeholder 88"/>
          <p:cNvSpPr>
            <a:spLocks noGrp="1"/>
          </p:cNvSpPr>
          <p:nvPr>
            <p:ph type="body" idx="10"/>
          </p:nvPr>
        </p:nvSpPr>
        <p:spPr>
          <a:xfrm>
            <a:off x="7668895" y="6327775"/>
            <a:ext cx="1475105" cy="271780"/>
          </a:xfrm>
          <a:prstGeom prst="rect">
            <a:avLst/>
          </a:prstGeom>
          <a:noFill/>
          <a:ln w="0" cmpd="sng">
            <a:noFill/>
            <a:prstDash val="solid"/>
          </a:ln>
        </p:spPr>
        <p:txBody>
          <a:bodyPr vert="horz" lIns="0" tIns="0" rIns="0" bIns="0" anchor="t"/>
          <a:lstStyle/>
          <a:p>
            <a:pPr marL="0" marR="0" indent="0" algn="l">
              <a:lnSpc>
                <a:spcPct val="95999"/>
              </a:lnSpc>
              <a:spcAft>
                <a:spcPts val="720"/>
              </a:spcAft>
            </a:pPr>
            <a:r>
              <a:rPr lang="en-US" sz="1400" b="1" spc="-60">
                <a:solidFill>
                  <a:srgbClr val="FFFFFF"/>
                </a:solidFill>
                <a:latin typeface="Arial" panose="22635452340000000000" pitchFamily="2"/>
              </a:rPr>
              <a:t>Visual 1-16</a:t>
            </a:r>
            <a:r>
              <a:rPr lang="en-US" sz="100" b="1" spc="-60">
                <a:solidFill>
                  <a:srgbClr val="FFFFFF"/>
                </a:solidFill>
                <a:latin typeface="Arial" panose="22635452340000000000" pitchFamily="2"/>
              </a:rPr>
              <a:t> </a:t>
            </a:r>
          </a:p>
        </p:txBody>
      </p:sp>
      <p:sp>
        <p:nvSpPr>
          <p:cNvPr id="90" name="Text Placeholder 89"/>
          <p:cNvSpPr>
            <a:spLocks noGrp="1"/>
          </p:cNvSpPr>
          <p:nvPr>
            <p:ph type="body" idx="10"/>
          </p:nvPr>
        </p:nvSpPr>
        <p:spPr>
          <a:xfrm>
            <a:off x="0" y="6419215"/>
            <a:ext cx="2008505" cy="180340"/>
          </a:xfrm>
          <a:prstGeom prst="rect">
            <a:avLst/>
          </a:prstGeom>
          <a:noFill/>
          <a:ln w="0" cmpd="sng">
            <a:noFill/>
            <a:prstDash val="solid"/>
          </a:ln>
        </p:spPr>
        <p:txBody>
          <a:bodyPr vert="horz" lIns="0" tIns="0" rIns="0" bIns="0" anchor="t"/>
          <a:lstStyle/>
          <a:p>
            <a:pPr marL="0" marR="0" indent="0" algn="r">
              <a:lnSpc>
                <a:spcPct val="95999"/>
              </a:lnSpc>
              <a:spcAft>
                <a:spcPts val="0"/>
              </a:spcAft>
            </a:pPr>
            <a:r>
              <a:rPr lang="en-US" sz="1400" b="1" spc="-65">
                <a:solidFill>
                  <a:srgbClr val="FFFFFF"/>
                </a:solidFill>
                <a:latin typeface="Arial" panose="22635452340000000000" pitchFamily="2"/>
              </a:rPr>
              <a:t>Course Introduction </a:t>
            </a:r>
          </a:p>
        </p:txBody>
      </p:sp>
      <p:sp>
        <p:nvSpPr>
          <p:cNvPr id="91" name="Text Placeholder 90"/>
          <p:cNvSpPr>
            <a:spLocks noGrp="1"/>
          </p:cNvSpPr>
          <p:nvPr>
            <p:ph type="body" idx="10"/>
          </p:nvPr>
        </p:nvSpPr>
        <p:spPr>
          <a:xfrm>
            <a:off x="8890" y="8890"/>
            <a:ext cx="9135110" cy="6830695"/>
          </a:xfrm>
          <a:prstGeom prst="rect">
            <a:avLst/>
          </a:prstGeom>
          <a:solidFill>
            <a:srgbClr val="96A3AF"/>
          </a:solidFill>
          <a:ln w="0" cmpd="sng">
            <a:noFill/>
            <a:prstDash val="solid"/>
          </a:ln>
        </p:spPr>
        <p:txBody>
          <a:bodyPr vert="horz" lIns="0" tIns="0" rIns="0" bIns="0" anchor="t"/>
          <a:lstStyle/>
          <a:p>
            <a:pPr algn="l"/>
            <a:r>
              <a:rPr lang="en-US" sz="100"/>
              <a:t> </a:t>
            </a:r>
          </a:p>
        </p:txBody>
      </p:sp>
      <p:sp>
        <p:nvSpPr>
          <p:cNvPr id="94" name="Text Placeholder 93"/>
          <p:cNvSpPr>
            <a:spLocks noGrp="1"/>
          </p:cNvSpPr>
          <p:nvPr>
            <p:ph type="body" idx="10"/>
          </p:nvPr>
        </p:nvSpPr>
        <p:spPr>
          <a:xfrm>
            <a:off x="454025" y="405130"/>
            <a:ext cx="4175760" cy="433070"/>
          </a:xfrm>
          <a:prstGeom prst="rect">
            <a:avLst/>
          </a:prstGeom>
          <a:noFill/>
          <a:ln w="0" cmpd="sng">
            <a:noFill/>
            <a:prstDash val="solid"/>
          </a:ln>
        </p:spPr>
        <p:txBody>
          <a:bodyPr vert="horz" lIns="0" tIns="0" rIns="0" bIns="0" anchor="t"/>
          <a:lstStyle/>
          <a:p>
            <a:pPr marL="0" marR="0" indent="0" algn="ctr">
              <a:lnSpc>
                <a:spcPts val="3100"/>
              </a:lnSpc>
              <a:spcAft>
                <a:spcPts val="0"/>
              </a:spcAft>
            </a:pPr>
            <a:r>
              <a:rPr lang="en-US" sz="3350" b="1" spc="-150">
                <a:solidFill>
                  <a:srgbClr val="003366"/>
                </a:solidFill>
                <a:latin typeface="Arial Unicode MS" panose="22635452340000000000" pitchFamily="2"/>
              </a:rPr>
              <a:t>All-Hazards Curriculum </a:t>
            </a:r>
          </a:p>
        </p:txBody>
      </p:sp>
      <p:sp>
        <p:nvSpPr>
          <p:cNvPr id="95" name="Text Placeholder 94"/>
          <p:cNvSpPr>
            <a:spLocks noGrp="1"/>
          </p:cNvSpPr>
          <p:nvPr>
            <p:ph type="body" idx="10"/>
          </p:nvPr>
        </p:nvSpPr>
        <p:spPr>
          <a:xfrm>
            <a:off x="496570" y="1176020"/>
            <a:ext cx="5584190" cy="2119630"/>
          </a:xfrm>
          <a:prstGeom prst="rect">
            <a:avLst/>
          </a:prstGeom>
          <a:noFill/>
          <a:ln w="0" cmpd="sng">
            <a:noFill/>
            <a:prstDash val="solid"/>
          </a:ln>
        </p:spPr>
        <p:txBody>
          <a:bodyPr vert="horz" lIns="0" tIns="0" rIns="0" bIns="0" anchor="t"/>
          <a:lstStyle/>
          <a:p>
            <a:pPr marL="0" marR="0" indent="0" algn="l">
              <a:lnSpc>
                <a:spcPts val="2700"/>
              </a:lnSpc>
              <a:spcAft>
                <a:spcPts val="0"/>
              </a:spcAft>
            </a:pPr>
            <a:r>
              <a:rPr lang="en-US" sz="2350" spc="0">
                <a:solidFill>
                  <a:srgbClr val="003366"/>
                </a:solidFill>
                <a:latin typeface="Arial Unicode MS" panose="22635452340000000000" pitchFamily="2"/>
              </a:rPr>
              <a:t>■ </a:t>
            </a:r>
            <a:r>
              <a:rPr lang="en-US" sz="2400" b="1" spc="0">
                <a:solidFill>
                  <a:srgbClr val="003366"/>
                </a:solidFill>
                <a:latin typeface="Arial" panose="22635452340000000000" pitchFamily="2"/>
              </a:rPr>
              <a:t>ICS origins in fire </a:t>
            </a:r>
          </a:p>
          <a:p>
            <a:pPr marL="0" marR="0" indent="0" algn="l">
              <a:lnSpc>
                <a:spcPts val="2700"/>
              </a:lnSpc>
              <a:spcBef>
                <a:spcPts val="900"/>
              </a:spcBef>
              <a:spcAft>
                <a:spcPts val="0"/>
              </a:spcAft>
            </a:pPr>
            <a:r>
              <a:rPr lang="en-US" sz="2350" spc="0">
                <a:solidFill>
                  <a:srgbClr val="003366"/>
                </a:solidFill>
                <a:latin typeface="Arial Unicode MS" panose="22635452340000000000" pitchFamily="2"/>
              </a:rPr>
              <a:t>■ </a:t>
            </a:r>
            <a:r>
              <a:rPr lang="en-US" sz="2400" b="1" spc="0">
                <a:solidFill>
                  <a:srgbClr val="003366"/>
                </a:solidFill>
                <a:latin typeface="Arial" panose="22635452340000000000" pitchFamily="2"/>
              </a:rPr>
              <a:t>What hazards/incidents do you </a:t>
            </a:r>
          </a:p>
          <a:p>
            <a:pPr marL="320040" marR="0" indent="0" algn="l">
              <a:lnSpc>
                <a:spcPct val="95999"/>
              </a:lnSpc>
              <a:spcBef>
                <a:spcPts val="0"/>
              </a:spcBef>
              <a:spcAft>
                <a:spcPts val="0"/>
              </a:spcAft>
            </a:pPr>
            <a:r>
              <a:rPr lang="en-US" sz="2400" b="1" spc="0">
                <a:solidFill>
                  <a:srgbClr val="003366"/>
                </a:solidFill>
                <a:latin typeface="Arial" panose="22635452340000000000" pitchFamily="2"/>
              </a:rPr>
              <a:t>respond to? </a:t>
            </a:r>
          </a:p>
          <a:p>
            <a:pPr marL="0" marR="0" indent="0" algn="l">
              <a:lnSpc>
                <a:spcPts val="2700"/>
              </a:lnSpc>
              <a:spcBef>
                <a:spcPts val="1080"/>
              </a:spcBef>
              <a:spcAft>
                <a:spcPts val="0"/>
              </a:spcAft>
            </a:pPr>
            <a:r>
              <a:rPr lang="en-US" sz="2350" spc="0">
                <a:solidFill>
                  <a:srgbClr val="003366"/>
                </a:solidFill>
                <a:latin typeface="Arial Unicode MS" panose="22635452340000000000" pitchFamily="2"/>
              </a:rPr>
              <a:t>■ </a:t>
            </a:r>
            <a:r>
              <a:rPr lang="en-US" sz="2400" b="1" spc="0">
                <a:solidFill>
                  <a:srgbClr val="003366"/>
                </a:solidFill>
                <a:latin typeface="Arial" panose="22635452340000000000" pitchFamily="2"/>
              </a:rPr>
              <a:t>The fundamentals of the job are </a:t>
            </a:r>
          </a:p>
          <a:p>
            <a:pPr marL="0" marR="0" indent="0" algn="r">
              <a:lnSpc>
                <a:spcPct val="95999"/>
              </a:lnSpc>
              <a:spcBef>
                <a:spcPts val="0"/>
              </a:spcBef>
              <a:spcAft>
                <a:spcPts val="720"/>
              </a:spcAft>
            </a:pPr>
            <a:r>
              <a:rPr lang="en-US" sz="2400" b="1" spc="0">
                <a:solidFill>
                  <a:srgbClr val="003366"/>
                </a:solidFill>
                <a:latin typeface="Arial" panose="22635452340000000000" pitchFamily="2"/>
              </a:rPr>
              <a:t>the same regardless of incident type </a:t>
            </a:r>
          </a:p>
        </p:txBody>
      </p:sp>
      <p:sp>
        <p:nvSpPr>
          <p:cNvPr id="96" name="Text Placeholder 95"/>
          <p:cNvSpPr>
            <a:spLocks noGrp="1"/>
          </p:cNvSpPr>
          <p:nvPr>
            <p:ph type="body" idx="10"/>
          </p:nvPr>
        </p:nvSpPr>
        <p:spPr>
          <a:xfrm>
            <a:off x="326390" y="6102350"/>
            <a:ext cx="1682115" cy="497205"/>
          </a:xfrm>
          <a:prstGeom prst="rect">
            <a:avLst/>
          </a:prstGeom>
          <a:noFill/>
          <a:ln w="0" cmpd="sng">
            <a:noFill/>
            <a:prstDash val="solid"/>
          </a:ln>
        </p:spPr>
        <p:txBody>
          <a:bodyPr vert="horz" lIns="0" tIns="0" rIns="0" bIns="0" anchor="t"/>
          <a:lstStyle/>
          <a:p>
            <a:pPr marL="0" marR="0" indent="0" algn="l">
              <a:lnSpc>
                <a:spcPct val="81599"/>
              </a:lnSpc>
              <a:spcAft>
                <a:spcPts val="0"/>
              </a:spcAft>
            </a:pPr>
            <a:r>
              <a:rPr lang="en-US" sz="1400" b="1" spc="0">
                <a:solidFill>
                  <a:srgbClr val="FFFFFF"/>
                </a:solidFill>
                <a:latin typeface="Arial" panose="22635452340000000000" pitchFamily="2"/>
              </a:rPr>
              <a:t>Unit 1: </a:t>
            </a:r>
          </a:p>
          <a:p>
            <a:pPr marL="0" marR="0" indent="0" algn="l">
              <a:lnSpc>
                <a:spcPct val="84479"/>
              </a:lnSpc>
              <a:spcBef>
                <a:spcPts val="720"/>
              </a:spcBef>
              <a:spcAft>
                <a:spcPts val="360"/>
              </a:spcAft>
            </a:pPr>
            <a:r>
              <a:rPr lang="en-US" sz="1400" b="1" spc="-65">
                <a:solidFill>
                  <a:srgbClr val="FFFFFF"/>
                </a:solidFill>
                <a:latin typeface="Arial" panose="22635452340000000000" pitchFamily="2"/>
              </a:rPr>
              <a:t>Course Introduction </a:t>
            </a:r>
          </a:p>
        </p:txBody>
      </p:sp>
      <p:sp>
        <p:nvSpPr>
          <p:cNvPr id="97" name="Text Placeholder 96"/>
          <p:cNvSpPr>
            <a:spLocks noGrp="1"/>
          </p:cNvSpPr>
          <p:nvPr>
            <p:ph type="body" idx="10"/>
          </p:nvPr>
        </p:nvSpPr>
        <p:spPr>
          <a:xfrm>
            <a:off x="7766050" y="6327775"/>
            <a:ext cx="820420" cy="177800"/>
          </a:xfrm>
          <a:prstGeom prst="rect">
            <a:avLst/>
          </a:prstGeom>
          <a:noFill/>
          <a:ln w="0" cmpd="sng">
            <a:noFill/>
            <a:prstDash val="solid"/>
          </a:ln>
        </p:spPr>
        <p:txBody>
          <a:bodyPr vert="horz" lIns="0" tIns="0" rIns="0" bIns="0" anchor="t"/>
          <a:lstStyle/>
          <a:p>
            <a:pPr marL="0" marR="0" indent="0" algn="l">
              <a:lnSpc>
                <a:spcPct val="83519"/>
              </a:lnSpc>
              <a:spcAft>
                <a:spcPts val="0"/>
              </a:spcAft>
            </a:pPr>
            <a:r>
              <a:rPr lang="en-US" sz="1400" b="1" spc="-60">
                <a:solidFill>
                  <a:srgbClr val="FFFFFF"/>
                </a:solidFill>
                <a:latin typeface="Arial" panose="22635452340000000000" pitchFamily="2"/>
              </a:rPr>
              <a:t>Visual 1-9 </a:t>
            </a:r>
          </a:p>
        </p:txBody>
      </p:sp>
    </p:spTree>
    <p:extLst>
      <p:ext uri="{BB962C8B-B14F-4D97-AF65-F5344CB8AC3E}">
        <p14:creationId xmlns:p14="http://schemas.microsoft.com/office/powerpoint/2010/main" val="2397526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8_1_">
    <p:bg>
      <p:bgPr>
        <a:solidFill>
          <a:schemeClr val="bg1">
            <a:alpha val="0"/>
          </a:schemeClr>
        </a:solidFill>
        <a:effectLst/>
      </p:bgPr>
    </p:bg>
    <p:spTree>
      <p:nvGrpSpPr>
        <p:cNvPr id="1" name=""/>
        <p:cNvGrpSpPr/>
        <p:nvPr/>
      </p:nvGrpSpPr>
      <p:grpSpPr>
        <a:xfrm>
          <a:off x="0" y="0"/>
          <a:ext cx="0" cy="0"/>
          <a:chOff x="0" y="0"/>
          <a:chExt cx="0" cy="0"/>
        </a:xfrm>
      </p:grpSpPr>
      <p:sp>
        <p:nvSpPr>
          <p:cNvPr id="100" name="Text Placeholder 99"/>
          <p:cNvSpPr>
            <a:spLocks noGrp="1"/>
          </p:cNvSpPr>
          <p:nvPr>
            <p:ph type="body" idx="10"/>
          </p:nvPr>
        </p:nvSpPr>
        <p:spPr>
          <a:xfrm>
            <a:off x="0" y="6101715"/>
            <a:ext cx="9144000" cy="175260"/>
          </a:xfrm>
          <a:prstGeom prst="rect">
            <a:avLst/>
          </a:prstGeom>
          <a:noFill/>
          <a:ln w="0" cmpd="sng">
            <a:noFill/>
            <a:prstDash val="solid"/>
          </a:ln>
        </p:spPr>
        <p:txBody>
          <a:bodyPr vert="horz" lIns="0" tIns="0" rIns="0" bIns="0" anchor="t"/>
          <a:lstStyle/>
          <a:p>
            <a:pPr marL="320040" marR="0" indent="0" algn="l">
              <a:lnSpc>
                <a:spcPct val="95999"/>
              </a:lnSpc>
              <a:spcAft>
                <a:spcPts val="0"/>
              </a:spcAft>
            </a:pPr>
            <a:r>
              <a:rPr lang="en-US" sz="1400" b="1" spc="0">
                <a:solidFill>
                  <a:srgbClr val="FFFFFF"/>
                </a:solidFill>
                <a:latin typeface="Arial" panose="22635452340000000000" pitchFamily="2"/>
              </a:rPr>
              <a:t>Unit 1: </a:t>
            </a:r>
          </a:p>
        </p:txBody>
      </p:sp>
      <p:sp>
        <p:nvSpPr>
          <p:cNvPr id="101" name="Text Placeholder 100"/>
          <p:cNvSpPr>
            <a:spLocks noGrp="1"/>
          </p:cNvSpPr>
          <p:nvPr>
            <p:ph type="body" idx="10"/>
          </p:nvPr>
        </p:nvSpPr>
        <p:spPr>
          <a:xfrm>
            <a:off x="7668895" y="6327775"/>
            <a:ext cx="1475105" cy="271780"/>
          </a:xfrm>
          <a:prstGeom prst="rect">
            <a:avLst/>
          </a:prstGeom>
          <a:noFill/>
          <a:ln w="0" cmpd="sng">
            <a:noFill/>
            <a:prstDash val="solid"/>
          </a:ln>
        </p:spPr>
        <p:txBody>
          <a:bodyPr vert="horz" lIns="0" tIns="0" rIns="0" bIns="0" anchor="t"/>
          <a:lstStyle/>
          <a:p>
            <a:pPr marL="0" marR="0" indent="0" algn="l">
              <a:lnSpc>
                <a:spcPct val="95999"/>
              </a:lnSpc>
              <a:spcAft>
                <a:spcPts val="720"/>
              </a:spcAft>
            </a:pPr>
            <a:r>
              <a:rPr lang="en-US" sz="1400" b="1" spc="-60">
                <a:solidFill>
                  <a:srgbClr val="FFFFFF"/>
                </a:solidFill>
                <a:latin typeface="Arial" panose="22635452340000000000" pitchFamily="2"/>
              </a:rPr>
              <a:t>Visual 1-16</a:t>
            </a:r>
            <a:r>
              <a:rPr lang="en-US" sz="100" b="1" spc="-60">
                <a:solidFill>
                  <a:srgbClr val="FFFFFF"/>
                </a:solidFill>
                <a:latin typeface="Arial" panose="22635452340000000000" pitchFamily="2"/>
              </a:rPr>
              <a:t> </a:t>
            </a:r>
          </a:p>
        </p:txBody>
      </p:sp>
      <p:sp>
        <p:nvSpPr>
          <p:cNvPr id="102" name="Text Placeholder 101"/>
          <p:cNvSpPr>
            <a:spLocks noGrp="1"/>
          </p:cNvSpPr>
          <p:nvPr>
            <p:ph type="body" idx="10"/>
          </p:nvPr>
        </p:nvSpPr>
        <p:spPr>
          <a:xfrm>
            <a:off x="0" y="6419215"/>
            <a:ext cx="2008505" cy="180340"/>
          </a:xfrm>
          <a:prstGeom prst="rect">
            <a:avLst/>
          </a:prstGeom>
          <a:noFill/>
          <a:ln w="0" cmpd="sng">
            <a:noFill/>
            <a:prstDash val="solid"/>
          </a:ln>
        </p:spPr>
        <p:txBody>
          <a:bodyPr vert="horz" lIns="0" tIns="0" rIns="0" bIns="0" anchor="t"/>
          <a:lstStyle/>
          <a:p>
            <a:pPr marL="0" marR="0" indent="0" algn="r">
              <a:lnSpc>
                <a:spcPct val="95999"/>
              </a:lnSpc>
              <a:spcAft>
                <a:spcPts val="0"/>
              </a:spcAft>
            </a:pPr>
            <a:r>
              <a:rPr lang="en-US" sz="1400" b="1" spc="-65">
                <a:solidFill>
                  <a:srgbClr val="FFFFFF"/>
                </a:solidFill>
                <a:latin typeface="Arial" panose="22635452340000000000" pitchFamily="2"/>
              </a:rPr>
              <a:t>Course Introduction </a:t>
            </a:r>
          </a:p>
        </p:txBody>
      </p:sp>
      <p:sp>
        <p:nvSpPr>
          <p:cNvPr id="103" name="Text Placeholder 102"/>
          <p:cNvSpPr>
            <a:spLocks noGrp="1"/>
          </p:cNvSpPr>
          <p:nvPr>
            <p:ph type="body" idx="10"/>
          </p:nvPr>
        </p:nvSpPr>
        <p:spPr>
          <a:xfrm>
            <a:off x="8890" y="8890"/>
            <a:ext cx="9135110" cy="6092825"/>
          </a:xfrm>
          <a:prstGeom prst="rect">
            <a:avLst/>
          </a:prstGeom>
          <a:solidFill>
            <a:srgbClr val="93A4B7"/>
          </a:solidFill>
          <a:ln w="0" cmpd="sng">
            <a:noFill/>
            <a:prstDash val="solid"/>
          </a:ln>
        </p:spPr>
        <p:txBody>
          <a:bodyPr vert="horz" lIns="0" tIns="0" rIns="0" bIns="0" anchor="t"/>
          <a:lstStyle/>
          <a:p>
            <a:pPr algn="l"/>
            <a:r>
              <a:rPr lang="en-US" sz="100"/>
              <a:t> </a:t>
            </a:r>
          </a:p>
        </p:txBody>
      </p:sp>
      <p:sp>
        <p:nvSpPr>
          <p:cNvPr id="106" name="Text Placeholder 105"/>
          <p:cNvSpPr>
            <a:spLocks noGrp="1"/>
          </p:cNvSpPr>
          <p:nvPr>
            <p:ph type="body" idx="10"/>
          </p:nvPr>
        </p:nvSpPr>
        <p:spPr>
          <a:xfrm>
            <a:off x="472440" y="405130"/>
            <a:ext cx="5608320" cy="433070"/>
          </a:xfrm>
          <a:prstGeom prst="rect">
            <a:avLst/>
          </a:prstGeom>
          <a:noFill/>
          <a:ln w="0" cmpd="sng">
            <a:noFill/>
            <a:prstDash val="solid"/>
          </a:ln>
        </p:spPr>
        <p:txBody>
          <a:bodyPr vert="horz" lIns="0" tIns="0" rIns="0" bIns="0" anchor="t"/>
          <a:lstStyle/>
          <a:p>
            <a:pPr marL="0" marR="0" indent="0" algn="ctr">
              <a:lnSpc>
                <a:spcPts val="3100"/>
              </a:lnSpc>
              <a:spcAft>
                <a:spcPts val="0"/>
              </a:spcAft>
            </a:pPr>
            <a:r>
              <a:rPr lang="en-US" sz="3350" b="1" spc="-100">
                <a:solidFill>
                  <a:srgbClr val="043367"/>
                </a:solidFill>
                <a:latin typeface="Arial Unicode MS" panose="22635452340000000000" pitchFamily="2"/>
              </a:rPr>
              <a:t>SS Minnow and The Love Boat </a:t>
            </a:r>
          </a:p>
        </p:txBody>
      </p:sp>
      <p:sp>
        <p:nvSpPr>
          <p:cNvPr id="107" name="Text Placeholder 106"/>
          <p:cNvSpPr>
            <a:spLocks noGrp="1"/>
          </p:cNvSpPr>
          <p:nvPr>
            <p:ph type="body" idx="10"/>
          </p:nvPr>
        </p:nvSpPr>
        <p:spPr>
          <a:xfrm>
            <a:off x="0" y="6276975"/>
            <a:ext cx="2008505" cy="322580"/>
          </a:xfrm>
          <a:prstGeom prst="rect">
            <a:avLst/>
          </a:prstGeom>
          <a:noFill/>
          <a:ln w="0" cmpd="sng">
            <a:noFill/>
            <a:prstDash val="solid"/>
          </a:ln>
        </p:spPr>
        <p:txBody>
          <a:bodyPr vert="horz" lIns="0" tIns="114300" rIns="0" bIns="0" anchor="t"/>
          <a:lstStyle/>
          <a:p>
            <a:pPr marL="0" marR="0" indent="0" algn="r">
              <a:lnSpc>
                <a:spcPct val="95999"/>
              </a:lnSpc>
              <a:spcAft>
                <a:spcPts val="0"/>
              </a:spcAft>
            </a:pPr>
            <a:r>
              <a:rPr lang="en-US" sz="1400" b="1" spc="-65">
                <a:solidFill>
                  <a:srgbClr val="FFFFFF"/>
                </a:solidFill>
                <a:latin typeface="Arial" panose="22635452340000000000" pitchFamily="2"/>
              </a:rPr>
              <a:t>Course Introduction </a:t>
            </a:r>
          </a:p>
        </p:txBody>
      </p:sp>
    </p:spTree>
    <p:extLst>
      <p:ext uri="{BB962C8B-B14F-4D97-AF65-F5344CB8AC3E}">
        <p14:creationId xmlns:p14="http://schemas.microsoft.com/office/powerpoint/2010/main" val="42359258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9_1_">
    <p:bg>
      <p:bgPr>
        <a:solidFill>
          <a:schemeClr val="bg1">
            <a:alpha val="0"/>
          </a:schemeClr>
        </a:solidFill>
        <a:effectLst/>
      </p:bgPr>
    </p:bg>
    <p:spTree>
      <p:nvGrpSpPr>
        <p:cNvPr id="1" name=""/>
        <p:cNvGrpSpPr/>
        <p:nvPr/>
      </p:nvGrpSpPr>
      <p:grpSpPr>
        <a:xfrm>
          <a:off x="0" y="0"/>
          <a:ext cx="0" cy="0"/>
          <a:chOff x="0" y="0"/>
          <a:chExt cx="0" cy="0"/>
        </a:xfrm>
      </p:grpSpPr>
      <p:sp>
        <p:nvSpPr>
          <p:cNvPr id="110" name="Text Placeholder 109"/>
          <p:cNvSpPr>
            <a:spLocks noGrp="1"/>
          </p:cNvSpPr>
          <p:nvPr>
            <p:ph type="body" idx="10"/>
          </p:nvPr>
        </p:nvSpPr>
        <p:spPr>
          <a:xfrm>
            <a:off x="0" y="6101715"/>
            <a:ext cx="9144000" cy="175260"/>
          </a:xfrm>
          <a:prstGeom prst="rect">
            <a:avLst/>
          </a:prstGeom>
          <a:noFill/>
          <a:ln w="0" cmpd="sng">
            <a:noFill/>
            <a:prstDash val="solid"/>
          </a:ln>
        </p:spPr>
        <p:txBody>
          <a:bodyPr vert="horz" lIns="0" tIns="0" rIns="0" bIns="0" anchor="t"/>
          <a:lstStyle/>
          <a:p>
            <a:pPr marL="320040" marR="0" indent="0" algn="l">
              <a:lnSpc>
                <a:spcPct val="95999"/>
              </a:lnSpc>
              <a:spcAft>
                <a:spcPts val="0"/>
              </a:spcAft>
            </a:pPr>
            <a:r>
              <a:rPr lang="en-US" sz="1400" b="1" spc="0">
                <a:solidFill>
                  <a:srgbClr val="FFFFFF"/>
                </a:solidFill>
                <a:latin typeface="Arial" panose="22635452340000000000" pitchFamily="2"/>
              </a:rPr>
              <a:t>Unit 1: </a:t>
            </a:r>
          </a:p>
        </p:txBody>
      </p:sp>
      <p:sp>
        <p:nvSpPr>
          <p:cNvPr id="111" name="Text Placeholder 110"/>
          <p:cNvSpPr>
            <a:spLocks noGrp="1"/>
          </p:cNvSpPr>
          <p:nvPr>
            <p:ph type="body" idx="10"/>
          </p:nvPr>
        </p:nvSpPr>
        <p:spPr>
          <a:xfrm>
            <a:off x="7668895" y="6327775"/>
            <a:ext cx="1475105" cy="271780"/>
          </a:xfrm>
          <a:prstGeom prst="rect">
            <a:avLst/>
          </a:prstGeom>
          <a:noFill/>
          <a:ln w="0" cmpd="sng">
            <a:noFill/>
            <a:prstDash val="solid"/>
          </a:ln>
        </p:spPr>
        <p:txBody>
          <a:bodyPr vert="horz" lIns="0" tIns="0" rIns="0" bIns="0" anchor="t"/>
          <a:lstStyle/>
          <a:p>
            <a:pPr marL="0" marR="0" indent="0" algn="l">
              <a:lnSpc>
                <a:spcPct val="95999"/>
              </a:lnSpc>
              <a:spcAft>
                <a:spcPts val="720"/>
              </a:spcAft>
            </a:pPr>
            <a:r>
              <a:rPr lang="en-US" sz="1400" b="1" spc="-60">
                <a:solidFill>
                  <a:srgbClr val="FFFFFF"/>
                </a:solidFill>
                <a:latin typeface="Arial" panose="22635452340000000000" pitchFamily="2"/>
              </a:rPr>
              <a:t>Visual 1-16</a:t>
            </a:r>
            <a:r>
              <a:rPr lang="en-US" sz="100" b="1" spc="-60">
                <a:solidFill>
                  <a:srgbClr val="FFFFFF"/>
                </a:solidFill>
                <a:latin typeface="Arial" panose="22635452340000000000" pitchFamily="2"/>
              </a:rPr>
              <a:t> </a:t>
            </a:r>
          </a:p>
        </p:txBody>
      </p:sp>
      <p:sp>
        <p:nvSpPr>
          <p:cNvPr id="112" name="Text Placeholder 111"/>
          <p:cNvSpPr>
            <a:spLocks noGrp="1"/>
          </p:cNvSpPr>
          <p:nvPr>
            <p:ph type="body" idx="10"/>
          </p:nvPr>
        </p:nvSpPr>
        <p:spPr>
          <a:xfrm>
            <a:off x="0" y="6419215"/>
            <a:ext cx="2008505" cy="180340"/>
          </a:xfrm>
          <a:prstGeom prst="rect">
            <a:avLst/>
          </a:prstGeom>
          <a:noFill/>
          <a:ln w="0" cmpd="sng">
            <a:noFill/>
            <a:prstDash val="solid"/>
          </a:ln>
        </p:spPr>
        <p:txBody>
          <a:bodyPr vert="horz" lIns="0" tIns="0" rIns="0" bIns="0" anchor="t"/>
          <a:lstStyle/>
          <a:p>
            <a:pPr marL="0" marR="0" indent="0" algn="r">
              <a:lnSpc>
                <a:spcPct val="95999"/>
              </a:lnSpc>
              <a:spcAft>
                <a:spcPts val="0"/>
              </a:spcAft>
            </a:pPr>
            <a:r>
              <a:rPr lang="en-US" sz="1400" b="1" spc="-65">
                <a:solidFill>
                  <a:srgbClr val="FFFFFF"/>
                </a:solidFill>
                <a:latin typeface="Arial" panose="22635452340000000000" pitchFamily="2"/>
              </a:rPr>
              <a:t>Course Introduction </a:t>
            </a:r>
          </a:p>
        </p:txBody>
      </p:sp>
      <p:sp>
        <p:nvSpPr>
          <p:cNvPr id="113" name="Text Placeholder 112"/>
          <p:cNvSpPr>
            <a:spLocks noGrp="1"/>
          </p:cNvSpPr>
          <p:nvPr>
            <p:ph type="body" idx="10"/>
          </p:nvPr>
        </p:nvSpPr>
        <p:spPr>
          <a:xfrm>
            <a:off x="8890" y="8890"/>
            <a:ext cx="9135110" cy="6842760"/>
          </a:xfrm>
          <a:prstGeom prst="rect">
            <a:avLst/>
          </a:prstGeom>
          <a:solidFill>
            <a:srgbClr val="96A3B0"/>
          </a:solidFill>
          <a:ln w="0" cmpd="sng">
            <a:noFill/>
            <a:prstDash val="solid"/>
          </a:ln>
        </p:spPr>
        <p:txBody>
          <a:bodyPr vert="horz" lIns="0" tIns="0" rIns="0" bIns="0" anchor="t"/>
          <a:lstStyle/>
          <a:p>
            <a:pPr algn="l"/>
            <a:r>
              <a:rPr lang="en-US" sz="100"/>
              <a:t> </a:t>
            </a:r>
          </a:p>
        </p:txBody>
      </p:sp>
      <p:sp>
        <p:nvSpPr>
          <p:cNvPr id="116" name="Text Placeholder 115"/>
          <p:cNvSpPr>
            <a:spLocks noGrp="1"/>
          </p:cNvSpPr>
          <p:nvPr>
            <p:ph type="body" idx="10"/>
          </p:nvPr>
        </p:nvSpPr>
        <p:spPr>
          <a:xfrm>
            <a:off x="472440" y="405130"/>
            <a:ext cx="5281930" cy="506095"/>
          </a:xfrm>
          <a:prstGeom prst="rect">
            <a:avLst/>
          </a:prstGeom>
          <a:noFill/>
          <a:ln w="0" cmpd="sng">
            <a:noFill/>
            <a:prstDash val="solid"/>
          </a:ln>
        </p:spPr>
        <p:txBody>
          <a:bodyPr vert="horz" lIns="0" tIns="0" rIns="0" bIns="0" anchor="t"/>
          <a:lstStyle/>
          <a:p>
            <a:pPr marL="0" marR="0" indent="0" algn="ctr">
              <a:lnSpc>
                <a:spcPts val="3600"/>
              </a:lnSpc>
              <a:spcAft>
                <a:spcPts val="180"/>
              </a:spcAft>
            </a:pPr>
            <a:r>
              <a:rPr lang="en-US" sz="3350" b="1" spc="-185">
                <a:solidFill>
                  <a:srgbClr val="003366"/>
                </a:solidFill>
                <a:latin typeface="Arial Unicode MS" panose="22635452340000000000" pitchFamily="2"/>
              </a:rPr>
              <a:t>Course Scope/Competencies </a:t>
            </a:r>
          </a:p>
        </p:txBody>
      </p:sp>
      <p:sp>
        <p:nvSpPr>
          <p:cNvPr id="117" name="Text Placeholder 116"/>
          <p:cNvSpPr>
            <a:spLocks noGrp="1"/>
          </p:cNvSpPr>
          <p:nvPr>
            <p:ph type="body" idx="10"/>
          </p:nvPr>
        </p:nvSpPr>
        <p:spPr>
          <a:xfrm>
            <a:off x="4443730" y="1654810"/>
            <a:ext cx="3926205" cy="356235"/>
          </a:xfrm>
          <a:prstGeom prst="rect">
            <a:avLst/>
          </a:prstGeom>
          <a:noFill/>
          <a:ln w="0" cmpd="sng">
            <a:noFill/>
            <a:prstDash val="solid"/>
          </a:ln>
        </p:spPr>
        <p:txBody>
          <a:bodyPr vert="horz" lIns="0" tIns="0" rIns="0" bIns="0" anchor="t"/>
          <a:lstStyle/>
          <a:p>
            <a:pPr marL="0" marR="0" indent="0" algn="ctr">
              <a:lnSpc>
                <a:spcPct val="80639"/>
              </a:lnSpc>
              <a:spcAft>
                <a:spcPts val="0"/>
              </a:spcAft>
            </a:pPr>
            <a:r>
              <a:rPr lang="en-US" sz="2750" b="1" i="1" spc="0">
                <a:solidFill>
                  <a:srgbClr val="000000"/>
                </a:solidFill>
                <a:latin typeface="Tahoma" panose="22635452340000000000" pitchFamily="2"/>
              </a:rPr>
              <a:t>CORE COMPETENCIES </a:t>
            </a:r>
          </a:p>
        </p:txBody>
      </p:sp>
      <p:sp>
        <p:nvSpPr>
          <p:cNvPr id="118" name="Text Placeholder 117"/>
          <p:cNvSpPr>
            <a:spLocks noGrp="1"/>
          </p:cNvSpPr>
          <p:nvPr>
            <p:ph type="body" idx="10"/>
          </p:nvPr>
        </p:nvSpPr>
        <p:spPr>
          <a:xfrm>
            <a:off x="5056505" y="4309745"/>
            <a:ext cx="3014345" cy="692150"/>
          </a:xfrm>
          <a:prstGeom prst="rect">
            <a:avLst/>
          </a:prstGeom>
          <a:noFill/>
          <a:ln w="0" cmpd="sng">
            <a:noFill/>
            <a:prstDash val="solid"/>
          </a:ln>
        </p:spPr>
        <p:txBody>
          <a:bodyPr vert="horz" lIns="0" tIns="0" rIns="0" bIns="0" anchor="t"/>
          <a:lstStyle/>
          <a:p>
            <a:pPr marL="0" marR="0" indent="0" algn="ctr">
              <a:lnSpc>
                <a:spcPts val="2400"/>
              </a:lnSpc>
              <a:spcAft>
                <a:spcPts val="0"/>
              </a:spcAft>
            </a:pPr>
            <a:r>
              <a:rPr lang="en-US" sz="2450" b="1" i="1" spc="0">
                <a:solidFill>
                  <a:srgbClr val="000000"/>
                </a:solidFill>
                <a:latin typeface="Tahoma" panose="22635452340000000000" pitchFamily="2"/>
              </a:rPr>
              <a:t>HAZARD-SPECIFIC </a:t>
            </a:r>
          </a:p>
          <a:p>
            <a:pPr marL="0" marR="0" indent="0" algn="l">
              <a:lnSpc>
                <a:spcPts val="2900"/>
              </a:lnSpc>
              <a:spcBef>
                <a:spcPts val="540"/>
              </a:spcBef>
              <a:spcAft>
                <a:spcPts val="0"/>
              </a:spcAft>
            </a:pPr>
            <a:r>
              <a:rPr lang="en-US" sz="2450" b="1" i="1" spc="0">
                <a:solidFill>
                  <a:srgbClr val="000000"/>
                </a:solidFill>
                <a:latin typeface="Tahoma" panose="22635452340000000000" pitchFamily="2"/>
              </a:rPr>
              <a:t>COMPETENCIES </a:t>
            </a:r>
          </a:p>
        </p:txBody>
      </p:sp>
      <p:sp>
        <p:nvSpPr>
          <p:cNvPr id="119" name="Text Placeholder 118"/>
          <p:cNvSpPr>
            <a:spLocks noGrp="1"/>
          </p:cNvSpPr>
          <p:nvPr>
            <p:ph type="body" idx="10"/>
          </p:nvPr>
        </p:nvSpPr>
        <p:spPr>
          <a:xfrm>
            <a:off x="326390" y="6102350"/>
            <a:ext cx="1682115" cy="497840"/>
          </a:xfrm>
          <a:prstGeom prst="rect">
            <a:avLst/>
          </a:prstGeom>
          <a:noFill/>
          <a:ln w="0" cmpd="sng">
            <a:noFill/>
            <a:prstDash val="solid"/>
          </a:ln>
        </p:spPr>
        <p:txBody>
          <a:bodyPr vert="horz" lIns="0" tIns="0" rIns="0" bIns="0" anchor="t"/>
          <a:lstStyle/>
          <a:p>
            <a:pPr marL="0" marR="0" indent="0" algn="l">
              <a:lnSpc>
                <a:spcPct val="81599"/>
              </a:lnSpc>
              <a:spcAft>
                <a:spcPts val="0"/>
              </a:spcAft>
            </a:pPr>
            <a:r>
              <a:rPr lang="en-US" sz="1400" b="1" spc="0">
                <a:solidFill>
                  <a:srgbClr val="FFFFFF"/>
                </a:solidFill>
                <a:latin typeface="Arial" panose="22635452340000000000" pitchFamily="2"/>
              </a:rPr>
              <a:t>Unit 1: </a:t>
            </a:r>
          </a:p>
          <a:p>
            <a:pPr marL="0" marR="0" indent="0" algn="l">
              <a:lnSpc>
                <a:spcPct val="84479"/>
              </a:lnSpc>
              <a:spcBef>
                <a:spcPts val="720"/>
              </a:spcBef>
              <a:spcAft>
                <a:spcPts val="360"/>
              </a:spcAft>
            </a:pPr>
            <a:r>
              <a:rPr lang="en-US" sz="1400" b="1" spc="-65">
                <a:solidFill>
                  <a:srgbClr val="FFFFFF"/>
                </a:solidFill>
                <a:latin typeface="Arial" panose="22635452340000000000" pitchFamily="2"/>
              </a:rPr>
              <a:t>Course Introduction </a:t>
            </a:r>
          </a:p>
        </p:txBody>
      </p:sp>
      <p:sp>
        <p:nvSpPr>
          <p:cNvPr id="120" name="Text Placeholder 119"/>
          <p:cNvSpPr>
            <a:spLocks noGrp="1"/>
          </p:cNvSpPr>
          <p:nvPr>
            <p:ph type="body" idx="10"/>
          </p:nvPr>
        </p:nvSpPr>
        <p:spPr>
          <a:xfrm>
            <a:off x="7677785" y="6327775"/>
            <a:ext cx="890270" cy="178435"/>
          </a:xfrm>
          <a:prstGeom prst="rect">
            <a:avLst/>
          </a:prstGeom>
          <a:noFill/>
          <a:ln w="0" cmpd="sng">
            <a:noFill/>
            <a:prstDash val="solid"/>
          </a:ln>
        </p:spPr>
        <p:txBody>
          <a:bodyPr vert="horz" lIns="0" tIns="0" rIns="0" bIns="0" anchor="t"/>
          <a:lstStyle/>
          <a:p>
            <a:pPr marL="0" marR="0" indent="0" algn="l">
              <a:lnSpc>
                <a:spcPct val="83519"/>
              </a:lnSpc>
              <a:spcAft>
                <a:spcPts val="0"/>
              </a:spcAft>
            </a:pPr>
            <a:r>
              <a:rPr lang="en-US" sz="1400" b="1" spc="-80">
                <a:solidFill>
                  <a:srgbClr val="FFFFFF"/>
                </a:solidFill>
                <a:latin typeface="Arial" panose="22635452340000000000" pitchFamily="2"/>
              </a:rPr>
              <a:t>Visual 1-11 </a:t>
            </a:r>
          </a:p>
        </p:txBody>
      </p:sp>
    </p:spTree>
    <p:extLst>
      <p:ext uri="{BB962C8B-B14F-4D97-AF65-F5344CB8AC3E}">
        <p14:creationId xmlns:p14="http://schemas.microsoft.com/office/powerpoint/2010/main" val="24619764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10_1_">
    <p:bg>
      <p:bgPr>
        <a:solidFill>
          <a:schemeClr val="bg1">
            <a:alpha val="0"/>
          </a:schemeClr>
        </a:solidFill>
        <a:effectLst/>
      </p:bgPr>
    </p:bg>
    <p:spTree>
      <p:nvGrpSpPr>
        <p:cNvPr id="1" name=""/>
        <p:cNvGrpSpPr/>
        <p:nvPr/>
      </p:nvGrpSpPr>
      <p:grpSpPr>
        <a:xfrm>
          <a:off x="0" y="0"/>
          <a:ext cx="0" cy="0"/>
          <a:chOff x="0" y="0"/>
          <a:chExt cx="0" cy="0"/>
        </a:xfrm>
      </p:grpSpPr>
      <p:sp>
        <p:nvSpPr>
          <p:cNvPr id="123" name="Text Placeholder 122"/>
          <p:cNvSpPr>
            <a:spLocks noGrp="1"/>
          </p:cNvSpPr>
          <p:nvPr>
            <p:ph type="body" idx="10"/>
          </p:nvPr>
        </p:nvSpPr>
        <p:spPr>
          <a:xfrm>
            <a:off x="0" y="6101715"/>
            <a:ext cx="9144000" cy="175260"/>
          </a:xfrm>
          <a:prstGeom prst="rect">
            <a:avLst/>
          </a:prstGeom>
          <a:noFill/>
          <a:ln w="0" cmpd="sng">
            <a:noFill/>
            <a:prstDash val="solid"/>
          </a:ln>
        </p:spPr>
        <p:txBody>
          <a:bodyPr vert="horz" lIns="0" tIns="0" rIns="0" bIns="0" anchor="t"/>
          <a:lstStyle/>
          <a:p>
            <a:pPr marL="320040" marR="0" indent="0" algn="l">
              <a:lnSpc>
                <a:spcPct val="95999"/>
              </a:lnSpc>
              <a:spcAft>
                <a:spcPts val="0"/>
              </a:spcAft>
            </a:pPr>
            <a:r>
              <a:rPr lang="en-US" sz="1400" b="1" spc="0">
                <a:solidFill>
                  <a:srgbClr val="FFFFFF"/>
                </a:solidFill>
                <a:latin typeface="Arial" panose="22635452340000000000" pitchFamily="2"/>
              </a:rPr>
              <a:t>Unit 1: </a:t>
            </a:r>
          </a:p>
        </p:txBody>
      </p:sp>
      <p:sp>
        <p:nvSpPr>
          <p:cNvPr id="124" name="Text Placeholder 123"/>
          <p:cNvSpPr>
            <a:spLocks noGrp="1"/>
          </p:cNvSpPr>
          <p:nvPr>
            <p:ph type="body" idx="10"/>
          </p:nvPr>
        </p:nvSpPr>
        <p:spPr>
          <a:xfrm>
            <a:off x="7668895" y="6327775"/>
            <a:ext cx="1475105" cy="271780"/>
          </a:xfrm>
          <a:prstGeom prst="rect">
            <a:avLst/>
          </a:prstGeom>
          <a:noFill/>
          <a:ln w="0" cmpd="sng">
            <a:noFill/>
            <a:prstDash val="solid"/>
          </a:ln>
        </p:spPr>
        <p:txBody>
          <a:bodyPr vert="horz" lIns="0" tIns="0" rIns="0" bIns="0" anchor="t"/>
          <a:lstStyle/>
          <a:p>
            <a:pPr marL="0" marR="0" indent="0" algn="l">
              <a:lnSpc>
                <a:spcPct val="95999"/>
              </a:lnSpc>
              <a:spcAft>
                <a:spcPts val="720"/>
              </a:spcAft>
            </a:pPr>
            <a:r>
              <a:rPr lang="en-US" sz="1400" b="1" spc="-60">
                <a:solidFill>
                  <a:srgbClr val="FFFFFF"/>
                </a:solidFill>
                <a:latin typeface="Arial" panose="22635452340000000000" pitchFamily="2"/>
              </a:rPr>
              <a:t>Visual 1-16</a:t>
            </a:r>
            <a:r>
              <a:rPr lang="en-US" sz="100" b="1" spc="-60">
                <a:solidFill>
                  <a:srgbClr val="FFFFFF"/>
                </a:solidFill>
                <a:latin typeface="Arial" panose="22635452340000000000" pitchFamily="2"/>
              </a:rPr>
              <a:t> </a:t>
            </a:r>
          </a:p>
        </p:txBody>
      </p:sp>
      <p:sp>
        <p:nvSpPr>
          <p:cNvPr id="125" name="Text Placeholder 124"/>
          <p:cNvSpPr>
            <a:spLocks noGrp="1"/>
          </p:cNvSpPr>
          <p:nvPr>
            <p:ph type="body" idx="10"/>
          </p:nvPr>
        </p:nvSpPr>
        <p:spPr>
          <a:xfrm>
            <a:off x="0" y="6419215"/>
            <a:ext cx="2008505" cy="180340"/>
          </a:xfrm>
          <a:prstGeom prst="rect">
            <a:avLst/>
          </a:prstGeom>
          <a:noFill/>
          <a:ln w="0" cmpd="sng">
            <a:noFill/>
            <a:prstDash val="solid"/>
          </a:ln>
        </p:spPr>
        <p:txBody>
          <a:bodyPr vert="horz" lIns="0" tIns="0" rIns="0" bIns="0" anchor="t"/>
          <a:lstStyle/>
          <a:p>
            <a:pPr marL="0" marR="0" indent="0" algn="r">
              <a:lnSpc>
                <a:spcPct val="95999"/>
              </a:lnSpc>
              <a:spcAft>
                <a:spcPts val="0"/>
              </a:spcAft>
            </a:pPr>
            <a:r>
              <a:rPr lang="en-US" sz="1400" b="1" spc="-65">
                <a:solidFill>
                  <a:srgbClr val="FFFFFF"/>
                </a:solidFill>
                <a:latin typeface="Arial" panose="22635452340000000000" pitchFamily="2"/>
              </a:rPr>
              <a:t>Course Introduction </a:t>
            </a:r>
          </a:p>
        </p:txBody>
      </p:sp>
      <p:sp>
        <p:nvSpPr>
          <p:cNvPr id="126" name="Text Placeholder 125"/>
          <p:cNvSpPr>
            <a:spLocks noGrp="1"/>
          </p:cNvSpPr>
          <p:nvPr>
            <p:ph type="body" idx="10"/>
          </p:nvPr>
        </p:nvSpPr>
        <p:spPr>
          <a:xfrm>
            <a:off x="24130" y="27305"/>
            <a:ext cx="9119870" cy="6075045"/>
          </a:xfrm>
          <a:prstGeom prst="rect">
            <a:avLst/>
          </a:prstGeom>
          <a:solidFill>
            <a:srgbClr val="96A3AF"/>
          </a:solidFill>
          <a:ln w="0" cmpd="sng">
            <a:noFill/>
            <a:prstDash val="solid"/>
          </a:ln>
        </p:spPr>
        <p:txBody>
          <a:bodyPr vert="horz" lIns="0" tIns="0" rIns="0" bIns="0" anchor="t"/>
          <a:lstStyle/>
          <a:p>
            <a:pPr algn="l"/>
            <a:r>
              <a:rPr lang="en-US" sz="100"/>
              <a:t> </a:t>
            </a:r>
          </a:p>
        </p:txBody>
      </p:sp>
      <p:sp>
        <p:nvSpPr>
          <p:cNvPr id="129" name="Text Placeholder 128"/>
          <p:cNvSpPr>
            <a:spLocks noGrp="1"/>
          </p:cNvSpPr>
          <p:nvPr>
            <p:ph type="body" idx="10"/>
          </p:nvPr>
        </p:nvSpPr>
        <p:spPr>
          <a:xfrm>
            <a:off x="0" y="6277610"/>
            <a:ext cx="2008505" cy="322580"/>
          </a:xfrm>
          <a:prstGeom prst="rect">
            <a:avLst/>
          </a:prstGeom>
          <a:noFill/>
          <a:ln w="0" cmpd="sng">
            <a:noFill/>
            <a:prstDash val="solid"/>
          </a:ln>
        </p:spPr>
        <p:txBody>
          <a:bodyPr vert="horz" lIns="0" tIns="114300" rIns="0" bIns="0" anchor="t"/>
          <a:lstStyle/>
          <a:p>
            <a:pPr marL="0" marR="0" indent="0" algn="r">
              <a:lnSpc>
                <a:spcPct val="95999"/>
              </a:lnSpc>
              <a:spcAft>
                <a:spcPts val="0"/>
              </a:spcAft>
            </a:pPr>
            <a:r>
              <a:rPr lang="en-US" sz="1400" b="1" spc="-65">
                <a:solidFill>
                  <a:srgbClr val="FFFFFF"/>
                </a:solidFill>
                <a:latin typeface="Arial" panose="22635452340000000000" pitchFamily="2"/>
              </a:rPr>
              <a:t>Course Introduction </a:t>
            </a:r>
          </a:p>
        </p:txBody>
      </p:sp>
      <p:sp>
        <p:nvSpPr>
          <p:cNvPr id="130" name="Text Placeholder 129"/>
          <p:cNvSpPr>
            <a:spLocks noGrp="1"/>
          </p:cNvSpPr>
          <p:nvPr>
            <p:ph type="body" idx="10"/>
          </p:nvPr>
        </p:nvSpPr>
        <p:spPr>
          <a:xfrm>
            <a:off x="490855" y="405130"/>
            <a:ext cx="2060575" cy="429895"/>
          </a:xfrm>
          <a:prstGeom prst="rect">
            <a:avLst/>
          </a:prstGeom>
          <a:noFill/>
          <a:ln w="0" cmpd="sng">
            <a:noFill/>
            <a:prstDash val="solid"/>
          </a:ln>
        </p:spPr>
        <p:txBody>
          <a:bodyPr vert="horz" lIns="0" tIns="0" rIns="0" bIns="0" anchor="t"/>
          <a:lstStyle/>
          <a:p>
            <a:pPr marL="0" marR="0" indent="0" algn="ctr">
              <a:lnSpc>
                <a:spcPts val="3100"/>
              </a:lnSpc>
              <a:spcAft>
                <a:spcPts val="0"/>
              </a:spcAft>
            </a:pPr>
            <a:r>
              <a:rPr lang="en-US" sz="3350" b="1" spc="-180">
                <a:solidFill>
                  <a:srgbClr val="003366"/>
                </a:solidFill>
                <a:latin typeface="Arial Unicode MS" panose="22635452340000000000" pitchFamily="2"/>
              </a:rPr>
              <a:t>ICS Pretest </a:t>
            </a:r>
          </a:p>
        </p:txBody>
      </p:sp>
    </p:spTree>
    <p:extLst>
      <p:ext uri="{BB962C8B-B14F-4D97-AF65-F5344CB8AC3E}">
        <p14:creationId xmlns:p14="http://schemas.microsoft.com/office/powerpoint/2010/main" val="6437130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1_1_">
    <p:bg>
      <p:bgPr>
        <a:solidFill>
          <a:schemeClr val="bg1">
            <a:alpha val="0"/>
          </a:schemeClr>
        </a:solidFill>
        <a:effectLst/>
      </p:bgPr>
    </p:bg>
    <p:spTree>
      <p:nvGrpSpPr>
        <p:cNvPr id="1" name=""/>
        <p:cNvGrpSpPr/>
        <p:nvPr/>
      </p:nvGrpSpPr>
      <p:grpSpPr>
        <a:xfrm>
          <a:off x="0" y="0"/>
          <a:ext cx="0" cy="0"/>
          <a:chOff x="0" y="0"/>
          <a:chExt cx="0" cy="0"/>
        </a:xfrm>
      </p:grpSpPr>
      <p:sp>
        <p:nvSpPr>
          <p:cNvPr id="133" name="Text Placeholder 132"/>
          <p:cNvSpPr>
            <a:spLocks noGrp="1"/>
          </p:cNvSpPr>
          <p:nvPr>
            <p:ph type="body" idx="10"/>
          </p:nvPr>
        </p:nvSpPr>
        <p:spPr>
          <a:xfrm>
            <a:off x="0" y="6101715"/>
            <a:ext cx="9144000" cy="175260"/>
          </a:xfrm>
          <a:prstGeom prst="rect">
            <a:avLst/>
          </a:prstGeom>
          <a:noFill/>
          <a:ln w="0" cmpd="sng">
            <a:noFill/>
            <a:prstDash val="solid"/>
          </a:ln>
        </p:spPr>
        <p:txBody>
          <a:bodyPr vert="horz" lIns="0" tIns="0" rIns="0" bIns="0" anchor="t"/>
          <a:lstStyle/>
          <a:p>
            <a:pPr marL="320040" marR="0" indent="0" algn="l">
              <a:lnSpc>
                <a:spcPct val="95999"/>
              </a:lnSpc>
              <a:spcAft>
                <a:spcPts val="0"/>
              </a:spcAft>
            </a:pPr>
            <a:r>
              <a:rPr lang="en-US" sz="1400" b="1" spc="0">
                <a:solidFill>
                  <a:srgbClr val="FFFFFF"/>
                </a:solidFill>
                <a:latin typeface="Arial" panose="22635452340000000000" pitchFamily="2"/>
              </a:rPr>
              <a:t>Unit 1: </a:t>
            </a:r>
          </a:p>
        </p:txBody>
      </p:sp>
      <p:sp>
        <p:nvSpPr>
          <p:cNvPr id="134" name="Text Placeholder 133"/>
          <p:cNvSpPr>
            <a:spLocks noGrp="1"/>
          </p:cNvSpPr>
          <p:nvPr>
            <p:ph type="body" idx="10"/>
          </p:nvPr>
        </p:nvSpPr>
        <p:spPr>
          <a:xfrm>
            <a:off x="7668895" y="6327775"/>
            <a:ext cx="1475105" cy="271780"/>
          </a:xfrm>
          <a:prstGeom prst="rect">
            <a:avLst/>
          </a:prstGeom>
          <a:noFill/>
          <a:ln w="0" cmpd="sng">
            <a:noFill/>
            <a:prstDash val="solid"/>
          </a:ln>
        </p:spPr>
        <p:txBody>
          <a:bodyPr vert="horz" lIns="0" tIns="0" rIns="0" bIns="0" anchor="t"/>
          <a:lstStyle/>
          <a:p>
            <a:pPr marL="0" marR="0" indent="0" algn="l">
              <a:lnSpc>
                <a:spcPct val="95999"/>
              </a:lnSpc>
              <a:spcAft>
                <a:spcPts val="720"/>
              </a:spcAft>
            </a:pPr>
            <a:r>
              <a:rPr lang="en-US" sz="1400" b="1" spc="-60">
                <a:solidFill>
                  <a:srgbClr val="FFFFFF"/>
                </a:solidFill>
                <a:latin typeface="Arial" panose="22635452340000000000" pitchFamily="2"/>
              </a:rPr>
              <a:t>Visual 1-16</a:t>
            </a:r>
            <a:r>
              <a:rPr lang="en-US" sz="100" b="1" spc="-60">
                <a:solidFill>
                  <a:srgbClr val="FFFFFF"/>
                </a:solidFill>
                <a:latin typeface="Arial" panose="22635452340000000000" pitchFamily="2"/>
              </a:rPr>
              <a:t> </a:t>
            </a:r>
          </a:p>
        </p:txBody>
      </p:sp>
      <p:sp>
        <p:nvSpPr>
          <p:cNvPr id="135" name="Text Placeholder 134"/>
          <p:cNvSpPr>
            <a:spLocks noGrp="1"/>
          </p:cNvSpPr>
          <p:nvPr>
            <p:ph type="body" idx="10"/>
          </p:nvPr>
        </p:nvSpPr>
        <p:spPr>
          <a:xfrm>
            <a:off x="0" y="6419215"/>
            <a:ext cx="2008505" cy="180340"/>
          </a:xfrm>
          <a:prstGeom prst="rect">
            <a:avLst/>
          </a:prstGeom>
          <a:noFill/>
          <a:ln w="0" cmpd="sng">
            <a:noFill/>
            <a:prstDash val="solid"/>
          </a:ln>
        </p:spPr>
        <p:txBody>
          <a:bodyPr vert="horz" lIns="0" tIns="0" rIns="0" bIns="0" anchor="t"/>
          <a:lstStyle/>
          <a:p>
            <a:pPr marL="0" marR="0" indent="0" algn="r">
              <a:lnSpc>
                <a:spcPct val="95999"/>
              </a:lnSpc>
              <a:spcAft>
                <a:spcPts val="0"/>
              </a:spcAft>
            </a:pPr>
            <a:r>
              <a:rPr lang="en-US" sz="1400" b="1" spc="-65">
                <a:solidFill>
                  <a:srgbClr val="FFFFFF"/>
                </a:solidFill>
                <a:latin typeface="Arial" panose="22635452340000000000" pitchFamily="2"/>
              </a:rPr>
              <a:t>Course Introduction </a:t>
            </a:r>
          </a:p>
        </p:txBody>
      </p:sp>
      <p:sp>
        <p:nvSpPr>
          <p:cNvPr id="136" name="Text Placeholder 135"/>
          <p:cNvSpPr>
            <a:spLocks noGrp="1"/>
          </p:cNvSpPr>
          <p:nvPr>
            <p:ph type="body" idx="10"/>
          </p:nvPr>
        </p:nvSpPr>
        <p:spPr>
          <a:xfrm>
            <a:off x="8255" y="8890"/>
            <a:ext cx="9123680" cy="6830695"/>
          </a:xfrm>
          <a:prstGeom prst="rect">
            <a:avLst/>
          </a:prstGeom>
          <a:solidFill>
            <a:srgbClr val="97A5B6"/>
          </a:solidFill>
          <a:ln w="0" cmpd="sng">
            <a:noFill/>
            <a:prstDash val="solid"/>
          </a:ln>
        </p:spPr>
        <p:txBody>
          <a:bodyPr vert="horz" lIns="0" tIns="0" rIns="0" bIns="0" anchor="t"/>
          <a:lstStyle/>
          <a:p>
            <a:pPr algn="l"/>
            <a:r>
              <a:rPr lang="en-US" sz="100"/>
              <a:t> </a:t>
            </a:r>
          </a:p>
        </p:txBody>
      </p:sp>
      <p:sp>
        <p:nvSpPr>
          <p:cNvPr id="139" name="Text Placeholder 138"/>
          <p:cNvSpPr>
            <a:spLocks noGrp="1"/>
          </p:cNvSpPr>
          <p:nvPr>
            <p:ph type="body" idx="10"/>
          </p:nvPr>
        </p:nvSpPr>
        <p:spPr>
          <a:xfrm>
            <a:off x="484505" y="411480"/>
            <a:ext cx="3660775" cy="423545"/>
          </a:xfrm>
          <a:prstGeom prst="rect">
            <a:avLst/>
          </a:prstGeom>
          <a:noFill/>
          <a:ln w="0" cmpd="sng">
            <a:noFill/>
            <a:prstDash val="solid"/>
          </a:ln>
        </p:spPr>
        <p:txBody>
          <a:bodyPr vert="horz" lIns="0" tIns="0" rIns="0" bIns="0" anchor="t"/>
          <a:lstStyle/>
          <a:p>
            <a:pPr marL="0" marR="0" indent="0" algn="ctr">
              <a:lnSpc>
                <a:spcPts val="3000"/>
              </a:lnSpc>
              <a:spcAft>
                <a:spcPts val="0"/>
              </a:spcAft>
            </a:pPr>
            <a:r>
              <a:rPr lang="en-US" sz="3350" b="1" spc="-180">
                <a:solidFill>
                  <a:srgbClr val="003366"/>
                </a:solidFill>
                <a:latin typeface="Arial Unicode MS" panose="22635452340000000000" pitchFamily="2"/>
              </a:rPr>
              <a:t>Position Task Books </a:t>
            </a:r>
          </a:p>
        </p:txBody>
      </p:sp>
      <p:sp>
        <p:nvSpPr>
          <p:cNvPr id="140" name="Text Placeholder 139"/>
          <p:cNvSpPr>
            <a:spLocks noGrp="1"/>
          </p:cNvSpPr>
          <p:nvPr>
            <p:ph type="body" idx="10"/>
          </p:nvPr>
        </p:nvSpPr>
        <p:spPr>
          <a:xfrm>
            <a:off x="328930" y="6102350"/>
            <a:ext cx="527685" cy="174625"/>
          </a:xfrm>
          <a:prstGeom prst="rect">
            <a:avLst/>
          </a:prstGeom>
          <a:noFill/>
          <a:ln w="0" cmpd="sng">
            <a:noFill/>
            <a:prstDash val="solid"/>
          </a:ln>
        </p:spPr>
        <p:txBody>
          <a:bodyPr vert="horz" lIns="0" tIns="0" rIns="0" bIns="0" anchor="t"/>
          <a:lstStyle/>
          <a:p>
            <a:pPr marL="0" marR="0" indent="0" algn="l">
              <a:lnSpc>
                <a:spcPct val="81599"/>
              </a:lnSpc>
              <a:spcAft>
                <a:spcPts val="0"/>
              </a:spcAft>
              <a:tabLst>
                <a:tab pos="524510" algn="r"/>
              </a:tabLst>
            </a:pPr>
            <a:r>
              <a:rPr lang="en-US" sz="100" b="1" spc="0">
                <a:solidFill>
                  <a:srgbClr val="FFFFFF"/>
                </a:solidFill>
                <a:latin typeface="Arial" panose="22635452340000000000" pitchFamily="2"/>
              </a:rPr>
              <a:t> </a:t>
            </a:r>
            <a:r>
              <a:rPr lang="en-US" sz="1400" b="1" spc="-85">
                <a:solidFill>
                  <a:srgbClr val="FFFFFF"/>
                </a:solidFill>
                <a:latin typeface="Arial" panose="22635452340000000000" pitchFamily="2"/>
              </a:rPr>
              <a:t>Unit 1: </a:t>
            </a:r>
          </a:p>
        </p:txBody>
      </p:sp>
      <p:sp>
        <p:nvSpPr>
          <p:cNvPr id="141" name="Text Placeholder 140"/>
          <p:cNvSpPr>
            <a:spLocks noGrp="1"/>
          </p:cNvSpPr>
          <p:nvPr>
            <p:ph type="body" idx="10"/>
          </p:nvPr>
        </p:nvSpPr>
        <p:spPr>
          <a:xfrm>
            <a:off x="326390" y="6419215"/>
            <a:ext cx="1682115" cy="180975"/>
          </a:xfrm>
          <a:prstGeom prst="rect">
            <a:avLst/>
          </a:prstGeom>
          <a:noFill/>
          <a:ln w="0" cmpd="sng">
            <a:noFill/>
            <a:prstDash val="solid"/>
          </a:ln>
        </p:spPr>
        <p:txBody>
          <a:bodyPr vert="horz" lIns="0" tIns="0" rIns="0" bIns="0" anchor="t"/>
          <a:lstStyle/>
          <a:p>
            <a:pPr marL="0" marR="0" indent="0" algn="l">
              <a:lnSpc>
                <a:spcPct val="84479"/>
              </a:lnSpc>
              <a:spcAft>
                <a:spcPts val="0"/>
              </a:spcAft>
            </a:pPr>
            <a:r>
              <a:rPr lang="en-US" sz="1400" b="1" spc="-65">
                <a:solidFill>
                  <a:srgbClr val="FFFFFF"/>
                </a:solidFill>
                <a:latin typeface="Arial" panose="22635452340000000000" pitchFamily="2"/>
              </a:rPr>
              <a:t>Course Introduction </a:t>
            </a:r>
          </a:p>
        </p:txBody>
      </p:sp>
      <p:sp>
        <p:nvSpPr>
          <p:cNvPr id="142" name="Text Placeholder 141"/>
          <p:cNvSpPr>
            <a:spLocks noGrp="1"/>
          </p:cNvSpPr>
          <p:nvPr>
            <p:ph type="body" idx="10"/>
          </p:nvPr>
        </p:nvSpPr>
        <p:spPr>
          <a:xfrm>
            <a:off x="7668895" y="6327775"/>
            <a:ext cx="920115" cy="178435"/>
          </a:xfrm>
          <a:prstGeom prst="rect">
            <a:avLst/>
          </a:prstGeom>
          <a:noFill/>
          <a:ln w="0" cmpd="sng">
            <a:noFill/>
            <a:prstDash val="solid"/>
          </a:ln>
        </p:spPr>
        <p:txBody>
          <a:bodyPr vert="horz" lIns="0" tIns="0" rIns="0" bIns="0" anchor="t"/>
          <a:lstStyle/>
          <a:p>
            <a:pPr marL="0" marR="0" indent="0" algn="l">
              <a:lnSpc>
                <a:spcPct val="83519"/>
              </a:lnSpc>
              <a:spcAft>
                <a:spcPts val="0"/>
              </a:spcAft>
            </a:pPr>
            <a:r>
              <a:rPr lang="en-US" sz="1400" b="1" spc="-60">
                <a:solidFill>
                  <a:srgbClr val="FFFFFF"/>
                </a:solidFill>
                <a:latin typeface="Arial" panose="22635452340000000000" pitchFamily="2"/>
              </a:rPr>
              <a:t>Visual 1-13 </a:t>
            </a:r>
          </a:p>
        </p:txBody>
      </p:sp>
    </p:spTree>
    <p:extLst>
      <p:ext uri="{BB962C8B-B14F-4D97-AF65-F5344CB8AC3E}">
        <p14:creationId xmlns:p14="http://schemas.microsoft.com/office/powerpoint/2010/main" val="2795416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2_1_">
    <p:bg>
      <p:bgPr>
        <a:solidFill>
          <a:schemeClr val="bg1">
            <a:alpha val="0"/>
          </a:schemeClr>
        </a:solidFill>
        <a:effectLst/>
      </p:bgPr>
    </p:bg>
    <p:spTree>
      <p:nvGrpSpPr>
        <p:cNvPr id="1" name=""/>
        <p:cNvGrpSpPr/>
        <p:nvPr/>
      </p:nvGrpSpPr>
      <p:grpSpPr>
        <a:xfrm>
          <a:off x="0" y="0"/>
          <a:ext cx="0" cy="0"/>
          <a:chOff x="0" y="0"/>
          <a:chExt cx="0" cy="0"/>
        </a:xfrm>
      </p:grpSpPr>
      <p:sp>
        <p:nvSpPr>
          <p:cNvPr id="145" name="Text Placeholder 144"/>
          <p:cNvSpPr>
            <a:spLocks noGrp="1"/>
          </p:cNvSpPr>
          <p:nvPr>
            <p:ph type="body" idx="10"/>
          </p:nvPr>
        </p:nvSpPr>
        <p:spPr>
          <a:xfrm>
            <a:off x="0" y="6101715"/>
            <a:ext cx="9144000" cy="175260"/>
          </a:xfrm>
          <a:prstGeom prst="rect">
            <a:avLst/>
          </a:prstGeom>
          <a:noFill/>
          <a:ln w="0" cmpd="sng">
            <a:noFill/>
            <a:prstDash val="solid"/>
          </a:ln>
        </p:spPr>
        <p:txBody>
          <a:bodyPr vert="horz" lIns="0" tIns="0" rIns="0" bIns="0" anchor="t"/>
          <a:lstStyle/>
          <a:p>
            <a:pPr marL="320040" marR="0" indent="0" algn="l">
              <a:lnSpc>
                <a:spcPct val="95999"/>
              </a:lnSpc>
              <a:spcAft>
                <a:spcPts val="0"/>
              </a:spcAft>
            </a:pPr>
            <a:r>
              <a:rPr lang="en-US" sz="1400" b="1" spc="0">
                <a:solidFill>
                  <a:srgbClr val="FFFFFF"/>
                </a:solidFill>
                <a:latin typeface="Arial" panose="22635452340000000000" pitchFamily="2"/>
              </a:rPr>
              <a:t>Unit 1: </a:t>
            </a:r>
          </a:p>
        </p:txBody>
      </p:sp>
      <p:sp>
        <p:nvSpPr>
          <p:cNvPr id="146" name="Text Placeholder 145"/>
          <p:cNvSpPr>
            <a:spLocks noGrp="1"/>
          </p:cNvSpPr>
          <p:nvPr>
            <p:ph type="body" idx="10"/>
          </p:nvPr>
        </p:nvSpPr>
        <p:spPr>
          <a:xfrm>
            <a:off x="7668895" y="6327775"/>
            <a:ext cx="1475105" cy="271780"/>
          </a:xfrm>
          <a:prstGeom prst="rect">
            <a:avLst/>
          </a:prstGeom>
          <a:noFill/>
          <a:ln w="0" cmpd="sng">
            <a:noFill/>
            <a:prstDash val="solid"/>
          </a:ln>
        </p:spPr>
        <p:txBody>
          <a:bodyPr vert="horz" lIns="0" tIns="0" rIns="0" bIns="0" anchor="t"/>
          <a:lstStyle/>
          <a:p>
            <a:pPr marL="0" marR="0" indent="0" algn="l">
              <a:lnSpc>
                <a:spcPct val="95999"/>
              </a:lnSpc>
              <a:spcAft>
                <a:spcPts val="720"/>
              </a:spcAft>
            </a:pPr>
            <a:r>
              <a:rPr lang="en-US" sz="1400" b="1" spc="-60">
                <a:solidFill>
                  <a:srgbClr val="FFFFFF"/>
                </a:solidFill>
                <a:latin typeface="Arial" panose="22635452340000000000" pitchFamily="2"/>
              </a:rPr>
              <a:t>Visual 1-16</a:t>
            </a:r>
            <a:r>
              <a:rPr lang="en-US" sz="100" b="1" spc="-60">
                <a:solidFill>
                  <a:srgbClr val="FFFFFF"/>
                </a:solidFill>
                <a:latin typeface="Arial" panose="22635452340000000000" pitchFamily="2"/>
              </a:rPr>
              <a:t> </a:t>
            </a:r>
          </a:p>
        </p:txBody>
      </p:sp>
      <p:sp>
        <p:nvSpPr>
          <p:cNvPr id="147" name="Text Placeholder 146"/>
          <p:cNvSpPr>
            <a:spLocks noGrp="1"/>
          </p:cNvSpPr>
          <p:nvPr>
            <p:ph type="body" idx="10"/>
          </p:nvPr>
        </p:nvSpPr>
        <p:spPr>
          <a:xfrm>
            <a:off x="0" y="6419215"/>
            <a:ext cx="2008505" cy="180340"/>
          </a:xfrm>
          <a:prstGeom prst="rect">
            <a:avLst/>
          </a:prstGeom>
          <a:noFill/>
          <a:ln w="0" cmpd="sng">
            <a:noFill/>
            <a:prstDash val="solid"/>
          </a:ln>
        </p:spPr>
        <p:txBody>
          <a:bodyPr vert="horz" lIns="0" tIns="0" rIns="0" bIns="0" anchor="t"/>
          <a:lstStyle/>
          <a:p>
            <a:pPr marL="0" marR="0" indent="0" algn="r">
              <a:lnSpc>
                <a:spcPct val="95999"/>
              </a:lnSpc>
              <a:spcAft>
                <a:spcPts val="0"/>
              </a:spcAft>
            </a:pPr>
            <a:r>
              <a:rPr lang="en-US" sz="1400" b="1" spc="-65">
                <a:solidFill>
                  <a:srgbClr val="FFFFFF"/>
                </a:solidFill>
                <a:latin typeface="Arial" panose="22635452340000000000" pitchFamily="2"/>
              </a:rPr>
              <a:t>Course Introduction </a:t>
            </a:r>
          </a:p>
        </p:txBody>
      </p:sp>
      <p:sp>
        <p:nvSpPr>
          <p:cNvPr id="148" name="Text Placeholder 147"/>
          <p:cNvSpPr>
            <a:spLocks noGrp="1"/>
          </p:cNvSpPr>
          <p:nvPr>
            <p:ph type="body" idx="10"/>
          </p:nvPr>
        </p:nvSpPr>
        <p:spPr>
          <a:xfrm>
            <a:off x="0" y="0"/>
            <a:ext cx="9144000" cy="6102350"/>
          </a:xfrm>
          <a:prstGeom prst="rect">
            <a:avLst/>
          </a:prstGeom>
          <a:solidFill>
            <a:srgbClr val="96A3B1"/>
          </a:solidFill>
          <a:ln w="0" cmpd="sng">
            <a:noFill/>
            <a:prstDash val="solid"/>
          </a:ln>
        </p:spPr>
        <p:txBody>
          <a:bodyPr vert="horz" lIns="0" tIns="0" rIns="0" bIns="0" anchor="t"/>
          <a:lstStyle/>
          <a:p>
            <a:pPr algn="l"/>
            <a:r>
              <a:rPr lang="en-US" sz="100"/>
              <a:t> </a:t>
            </a:r>
          </a:p>
        </p:txBody>
      </p:sp>
      <p:sp>
        <p:nvSpPr>
          <p:cNvPr id="151" name="Text Placeholder 150"/>
          <p:cNvSpPr>
            <a:spLocks noGrp="1"/>
          </p:cNvSpPr>
          <p:nvPr>
            <p:ph type="body" idx="10"/>
          </p:nvPr>
        </p:nvSpPr>
        <p:spPr>
          <a:xfrm>
            <a:off x="2267585" y="2565400"/>
            <a:ext cx="4053840" cy="687705"/>
          </a:xfrm>
          <a:prstGeom prst="rect">
            <a:avLst/>
          </a:prstGeom>
          <a:noFill/>
          <a:ln w="0" cmpd="sng">
            <a:noFill/>
            <a:prstDash val="solid"/>
          </a:ln>
        </p:spPr>
        <p:txBody>
          <a:bodyPr vert="horz" lIns="0" tIns="0" rIns="0" bIns="0" anchor="t"/>
          <a:lstStyle/>
          <a:p>
            <a:pPr marL="0" marR="0" indent="0" algn="ctr">
              <a:lnSpc>
                <a:spcPct val="81599"/>
              </a:lnSpc>
              <a:spcAft>
                <a:spcPts val="0"/>
              </a:spcAft>
            </a:pPr>
            <a:r>
              <a:rPr lang="en-US" sz="5500" b="1" i="1" spc="-70">
                <a:solidFill>
                  <a:srgbClr val="000000"/>
                </a:solidFill>
                <a:latin typeface="Arial" panose="22635452340000000000" pitchFamily="2"/>
              </a:rPr>
              <a:t>EXERCISE 1 </a:t>
            </a:r>
          </a:p>
        </p:txBody>
      </p:sp>
      <p:sp>
        <p:nvSpPr>
          <p:cNvPr id="152" name="Text Placeholder 151"/>
          <p:cNvSpPr>
            <a:spLocks noGrp="1"/>
          </p:cNvSpPr>
          <p:nvPr>
            <p:ph type="body" idx="10"/>
          </p:nvPr>
        </p:nvSpPr>
        <p:spPr>
          <a:xfrm>
            <a:off x="0" y="6277610"/>
            <a:ext cx="2008505" cy="322580"/>
          </a:xfrm>
          <a:prstGeom prst="rect">
            <a:avLst/>
          </a:prstGeom>
          <a:noFill/>
          <a:ln w="0" cmpd="sng">
            <a:noFill/>
            <a:prstDash val="solid"/>
          </a:ln>
        </p:spPr>
        <p:txBody>
          <a:bodyPr vert="horz" lIns="0" tIns="114300" rIns="0" bIns="0" anchor="t"/>
          <a:lstStyle/>
          <a:p>
            <a:pPr marL="0" marR="0" indent="0" algn="r">
              <a:lnSpc>
                <a:spcPct val="95999"/>
              </a:lnSpc>
              <a:spcAft>
                <a:spcPts val="0"/>
              </a:spcAft>
            </a:pPr>
            <a:r>
              <a:rPr lang="en-US" sz="1400" b="1" spc="-65">
                <a:solidFill>
                  <a:srgbClr val="FFFFFF"/>
                </a:solidFill>
                <a:latin typeface="Arial" panose="22635452340000000000" pitchFamily="2"/>
              </a:rPr>
              <a:t>Course Introduction </a:t>
            </a:r>
          </a:p>
        </p:txBody>
      </p:sp>
    </p:spTree>
    <p:extLst>
      <p:ext uri="{BB962C8B-B14F-4D97-AF65-F5344CB8AC3E}">
        <p14:creationId xmlns:p14="http://schemas.microsoft.com/office/powerpoint/2010/main" val="19086917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13_1_">
    <p:bg>
      <p:bgPr>
        <a:solidFill>
          <a:schemeClr val="bg1">
            <a:alpha val="0"/>
          </a:schemeClr>
        </a:solidFill>
        <a:effectLst/>
      </p:bgPr>
    </p:bg>
    <p:spTree>
      <p:nvGrpSpPr>
        <p:cNvPr id="1" name=""/>
        <p:cNvGrpSpPr/>
        <p:nvPr/>
      </p:nvGrpSpPr>
      <p:grpSpPr>
        <a:xfrm>
          <a:off x="0" y="0"/>
          <a:ext cx="0" cy="0"/>
          <a:chOff x="0" y="0"/>
          <a:chExt cx="0" cy="0"/>
        </a:xfrm>
      </p:grpSpPr>
      <p:sp>
        <p:nvSpPr>
          <p:cNvPr id="155" name="Text Placeholder 154"/>
          <p:cNvSpPr>
            <a:spLocks noGrp="1"/>
          </p:cNvSpPr>
          <p:nvPr>
            <p:ph type="body" idx="10"/>
          </p:nvPr>
        </p:nvSpPr>
        <p:spPr>
          <a:xfrm>
            <a:off x="0" y="6101715"/>
            <a:ext cx="9144000" cy="175260"/>
          </a:xfrm>
          <a:prstGeom prst="rect">
            <a:avLst/>
          </a:prstGeom>
          <a:noFill/>
          <a:ln w="0" cmpd="sng">
            <a:noFill/>
            <a:prstDash val="solid"/>
          </a:ln>
        </p:spPr>
        <p:txBody>
          <a:bodyPr vert="horz" lIns="0" tIns="0" rIns="0" bIns="0" anchor="t"/>
          <a:lstStyle/>
          <a:p>
            <a:pPr marL="320040" marR="0" indent="0" algn="l">
              <a:lnSpc>
                <a:spcPct val="95999"/>
              </a:lnSpc>
              <a:spcAft>
                <a:spcPts val="0"/>
              </a:spcAft>
            </a:pPr>
            <a:r>
              <a:rPr lang="en-US" sz="1400" b="1" spc="0">
                <a:solidFill>
                  <a:srgbClr val="FFFFFF"/>
                </a:solidFill>
                <a:latin typeface="Arial" panose="22635452340000000000" pitchFamily="2"/>
              </a:rPr>
              <a:t>Unit 1: </a:t>
            </a:r>
          </a:p>
        </p:txBody>
      </p:sp>
      <p:sp>
        <p:nvSpPr>
          <p:cNvPr id="156" name="Text Placeholder 155"/>
          <p:cNvSpPr>
            <a:spLocks noGrp="1"/>
          </p:cNvSpPr>
          <p:nvPr>
            <p:ph type="body" idx="10"/>
          </p:nvPr>
        </p:nvSpPr>
        <p:spPr>
          <a:xfrm>
            <a:off x="7668895" y="6327775"/>
            <a:ext cx="1475105" cy="271780"/>
          </a:xfrm>
          <a:prstGeom prst="rect">
            <a:avLst/>
          </a:prstGeom>
          <a:noFill/>
          <a:ln w="0" cmpd="sng">
            <a:noFill/>
            <a:prstDash val="solid"/>
          </a:ln>
        </p:spPr>
        <p:txBody>
          <a:bodyPr vert="horz" lIns="0" tIns="0" rIns="0" bIns="0" anchor="t"/>
          <a:lstStyle/>
          <a:p>
            <a:pPr marL="0" marR="0" indent="0" algn="l">
              <a:lnSpc>
                <a:spcPct val="95999"/>
              </a:lnSpc>
              <a:spcAft>
                <a:spcPts val="720"/>
              </a:spcAft>
            </a:pPr>
            <a:r>
              <a:rPr lang="en-US" sz="1400" b="1" spc="-60">
                <a:solidFill>
                  <a:srgbClr val="FFFFFF"/>
                </a:solidFill>
                <a:latin typeface="Arial" panose="22635452340000000000" pitchFamily="2"/>
              </a:rPr>
              <a:t>Visual 1-16</a:t>
            </a:r>
            <a:r>
              <a:rPr lang="en-US" sz="100" b="1" spc="-60">
                <a:solidFill>
                  <a:srgbClr val="FFFFFF"/>
                </a:solidFill>
                <a:latin typeface="Arial" panose="22635452340000000000" pitchFamily="2"/>
              </a:rPr>
              <a:t> </a:t>
            </a:r>
          </a:p>
        </p:txBody>
      </p:sp>
      <p:sp>
        <p:nvSpPr>
          <p:cNvPr id="157" name="Text Placeholder 156"/>
          <p:cNvSpPr>
            <a:spLocks noGrp="1"/>
          </p:cNvSpPr>
          <p:nvPr>
            <p:ph type="body" idx="10"/>
          </p:nvPr>
        </p:nvSpPr>
        <p:spPr>
          <a:xfrm>
            <a:off x="0" y="6419215"/>
            <a:ext cx="2008505" cy="180340"/>
          </a:xfrm>
          <a:prstGeom prst="rect">
            <a:avLst/>
          </a:prstGeom>
          <a:noFill/>
          <a:ln w="0" cmpd="sng">
            <a:noFill/>
            <a:prstDash val="solid"/>
          </a:ln>
        </p:spPr>
        <p:txBody>
          <a:bodyPr vert="horz" lIns="0" tIns="0" rIns="0" bIns="0" anchor="t"/>
          <a:lstStyle/>
          <a:p>
            <a:pPr marL="0" marR="0" indent="0" algn="r">
              <a:lnSpc>
                <a:spcPct val="95999"/>
              </a:lnSpc>
              <a:spcAft>
                <a:spcPts val="0"/>
              </a:spcAft>
            </a:pPr>
            <a:r>
              <a:rPr lang="en-US" sz="1400" b="1" spc="-65">
                <a:solidFill>
                  <a:srgbClr val="FFFFFF"/>
                </a:solidFill>
                <a:latin typeface="Arial" panose="22635452340000000000" pitchFamily="2"/>
              </a:rPr>
              <a:t>Course Introduction </a:t>
            </a:r>
          </a:p>
        </p:txBody>
      </p:sp>
      <p:sp>
        <p:nvSpPr>
          <p:cNvPr id="158" name="Text Placeholder 157"/>
          <p:cNvSpPr>
            <a:spLocks noGrp="1"/>
          </p:cNvSpPr>
          <p:nvPr>
            <p:ph type="body" idx="10"/>
          </p:nvPr>
        </p:nvSpPr>
        <p:spPr>
          <a:xfrm>
            <a:off x="8890" y="8890"/>
            <a:ext cx="9135110" cy="6842760"/>
          </a:xfrm>
          <a:prstGeom prst="rect">
            <a:avLst/>
          </a:prstGeom>
          <a:solidFill>
            <a:srgbClr val="96A3AF"/>
          </a:solidFill>
          <a:ln w="0" cmpd="sng">
            <a:noFill/>
            <a:prstDash val="solid"/>
          </a:ln>
        </p:spPr>
        <p:txBody>
          <a:bodyPr vert="horz" lIns="0" tIns="0" rIns="0" bIns="0" anchor="t"/>
          <a:lstStyle/>
          <a:p>
            <a:pPr algn="l"/>
            <a:r>
              <a:rPr lang="en-US" sz="100"/>
              <a:t> </a:t>
            </a:r>
          </a:p>
        </p:txBody>
      </p:sp>
      <p:sp>
        <p:nvSpPr>
          <p:cNvPr id="161" name="Text Placeholder 160"/>
          <p:cNvSpPr>
            <a:spLocks noGrp="1"/>
          </p:cNvSpPr>
          <p:nvPr>
            <p:ph type="body" idx="10"/>
          </p:nvPr>
        </p:nvSpPr>
        <p:spPr>
          <a:xfrm>
            <a:off x="490855" y="405130"/>
            <a:ext cx="4361815" cy="508635"/>
          </a:xfrm>
          <a:prstGeom prst="rect">
            <a:avLst/>
          </a:prstGeom>
          <a:noFill/>
          <a:ln w="0" cmpd="sng">
            <a:noFill/>
            <a:prstDash val="solid"/>
          </a:ln>
        </p:spPr>
        <p:txBody>
          <a:bodyPr vert="horz" lIns="0" tIns="0" rIns="0" bIns="0" anchor="t"/>
          <a:lstStyle/>
          <a:p>
            <a:pPr marL="0" marR="0" indent="0" algn="ctr">
              <a:lnSpc>
                <a:spcPts val="3600"/>
              </a:lnSpc>
              <a:spcAft>
                <a:spcPts val="180"/>
              </a:spcAft>
            </a:pPr>
            <a:r>
              <a:rPr lang="en-US" sz="3350" b="1" spc="-185">
                <a:solidFill>
                  <a:srgbClr val="003366"/>
                </a:solidFill>
                <a:latin typeface="Arial Unicode MS" panose="22635452340000000000" pitchFamily="2"/>
              </a:rPr>
              <a:t>ICS Form 214 - Unit Log </a:t>
            </a:r>
          </a:p>
        </p:txBody>
      </p:sp>
      <p:sp>
        <p:nvSpPr>
          <p:cNvPr id="162" name="Text Placeholder 161"/>
          <p:cNvSpPr>
            <a:spLocks noGrp="1"/>
          </p:cNvSpPr>
          <p:nvPr>
            <p:ph type="body" idx="10"/>
          </p:nvPr>
        </p:nvSpPr>
        <p:spPr>
          <a:xfrm>
            <a:off x="496570" y="1179195"/>
            <a:ext cx="4730750" cy="1341120"/>
          </a:xfrm>
          <a:prstGeom prst="rect">
            <a:avLst/>
          </a:prstGeom>
          <a:noFill/>
          <a:ln w="0" cmpd="sng">
            <a:noFill/>
            <a:prstDash val="solid"/>
          </a:ln>
        </p:spPr>
        <p:txBody>
          <a:bodyPr vert="horz" lIns="0" tIns="0" rIns="0" bIns="0" anchor="t"/>
          <a:lstStyle/>
          <a:p>
            <a:pPr marL="0" marR="0" indent="0" algn="l">
              <a:lnSpc>
                <a:spcPts val="2300"/>
              </a:lnSpc>
              <a:spcAft>
                <a:spcPts val="0"/>
              </a:spcAft>
            </a:pPr>
            <a:r>
              <a:rPr lang="en-US" sz="2350" spc="0">
                <a:solidFill>
                  <a:srgbClr val="003366"/>
                </a:solidFill>
                <a:latin typeface="Arial Unicode MS" panose="22635452340000000000" pitchFamily="2"/>
              </a:rPr>
              <a:t>■ </a:t>
            </a:r>
            <a:r>
              <a:rPr lang="en-US" sz="2400" b="1" spc="0">
                <a:solidFill>
                  <a:srgbClr val="003366"/>
                </a:solidFill>
                <a:latin typeface="Arial" panose="22635452340000000000" pitchFamily="2"/>
              </a:rPr>
              <a:t>Handout 1-1 </a:t>
            </a:r>
          </a:p>
          <a:p>
            <a:pPr marL="0" marR="0" indent="0" algn="l">
              <a:lnSpc>
                <a:spcPts val="2800"/>
              </a:lnSpc>
              <a:spcBef>
                <a:spcPts val="1260"/>
              </a:spcBef>
              <a:spcAft>
                <a:spcPts val="0"/>
              </a:spcAft>
            </a:pPr>
            <a:r>
              <a:rPr lang="en-US" sz="2350" spc="0">
                <a:solidFill>
                  <a:srgbClr val="003366"/>
                </a:solidFill>
                <a:latin typeface="Arial Unicode MS" panose="22635452340000000000" pitchFamily="2"/>
              </a:rPr>
              <a:t>■ </a:t>
            </a:r>
            <a:r>
              <a:rPr lang="en-US" sz="2400" b="1" spc="0">
                <a:solidFill>
                  <a:srgbClr val="003366"/>
                </a:solidFill>
                <a:latin typeface="Arial" panose="22635452340000000000" pitchFamily="2"/>
              </a:rPr>
              <a:t>ICS Form 214 - Unit Log </a:t>
            </a:r>
          </a:p>
          <a:p>
            <a:pPr marL="0" marR="0" indent="0" algn="ctr">
              <a:lnSpc>
                <a:spcPts val="2300"/>
              </a:lnSpc>
              <a:spcBef>
                <a:spcPts val="1080"/>
              </a:spcBef>
              <a:spcAft>
                <a:spcPts val="360"/>
              </a:spcAft>
            </a:pPr>
            <a:r>
              <a:rPr lang="en-US" sz="2350" spc="-15">
                <a:solidFill>
                  <a:srgbClr val="003366"/>
                </a:solidFill>
                <a:latin typeface="Arial Unicode MS" panose="22635452340000000000" pitchFamily="2"/>
              </a:rPr>
              <a:t>■ </a:t>
            </a:r>
            <a:r>
              <a:rPr lang="en-US" sz="2400" b="1" spc="-15">
                <a:solidFill>
                  <a:srgbClr val="003366"/>
                </a:solidFill>
                <a:latin typeface="Arial" panose="22635452340000000000" pitchFamily="2"/>
              </a:rPr>
              <a:t>ICS Form 211 - Check-in Sheet </a:t>
            </a:r>
          </a:p>
        </p:txBody>
      </p:sp>
      <p:sp>
        <p:nvSpPr>
          <p:cNvPr id="163" name="Text Placeholder 162"/>
          <p:cNvSpPr>
            <a:spLocks noGrp="1"/>
          </p:cNvSpPr>
          <p:nvPr>
            <p:ph type="body" idx="10"/>
          </p:nvPr>
        </p:nvSpPr>
        <p:spPr>
          <a:xfrm>
            <a:off x="326390" y="6102350"/>
            <a:ext cx="1682115" cy="497840"/>
          </a:xfrm>
          <a:prstGeom prst="rect">
            <a:avLst/>
          </a:prstGeom>
          <a:noFill/>
          <a:ln w="0" cmpd="sng">
            <a:noFill/>
            <a:prstDash val="solid"/>
          </a:ln>
        </p:spPr>
        <p:txBody>
          <a:bodyPr vert="horz" lIns="0" tIns="0" rIns="0" bIns="0" anchor="t"/>
          <a:lstStyle/>
          <a:p>
            <a:pPr marL="0" marR="0" indent="0" algn="l">
              <a:lnSpc>
                <a:spcPct val="81599"/>
              </a:lnSpc>
              <a:spcAft>
                <a:spcPts val="0"/>
              </a:spcAft>
            </a:pPr>
            <a:r>
              <a:rPr lang="en-US" sz="1400" b="1" spc="0">
                <a:solidFill>
                  <a:srgbClr val="FFFFFF"/>
                </a:solidFill>
                <a:latin typeface="Arial" panose="22635452340000000000" pitchFamily="2"/>
              </a:rPr>
              <a:t>Unit 1: </a:t>
            </a:r>
          </a:p>
          <a:p>
            <a:pPr marL="0" marR="0" indent="0" algn="l">
              <a:lnSpc>
                <a:spcPct val="84479"/>
              </a:lnSpc>
              <a:spcBef>
                <a:spcPts val="720"/>
              </a:spcBef>
              <a:spcAft>
                <a:spcPts val="360"/>
              </a:spcAft>
            </a:pPr>
            <a:r>
              <a:rPr lang="en-US" sz="1400" b="1" spc="-65">
                <a:solidFill>
                  <a:srgbClr val="FFFFFF"/>
                </a:solidFill>
                <a:latin typeface="Arial" panose="22635452340000000000" pitchFamily="2"/>
              </a:rPr>
              <a:t>Course Introduction </a:t>
            </a:r>
          </a:p>
        </p:txBody>
      </p:sp>
      <p:sp>
        <p:nvSpPr>
          <p:cNvPr id="164" name="Text Placeholder 163"/>
          <p:cNvSpPr>
            <a:spLocks noGrp="1"/>
          </p:cNvSpPr>
          <p:nvPr>
            <p:ph type="body" idx="10"/>
          </p:nvPr>
        </p:nvSpPr>
        <p:spPr>
          <a:xfrm>
            <a:off x="7668895" y="6327775"/>
            <a:ext cx="923290" cy="178435"/>
          </a:xfrm>
          <a:prstGeom prst="rect">
            <a:avLst/>
          </a:prstGeom>
          <a:noFill/>
          <a:ln w="0" cmpd="sng">
            <a:noFill/>
            <a:prstDash val="solid"/>
          </a:ln>
        </p:spPr>
        <p:txBody>
          <a:bodyPr vert="horz" lIns="0" tIns="0" rIns="0" bIns="0" anchor="t"/>
          <a:lstStyle/>
          <a:p>
            <a:pPr marL="0" marR="0" indent="0" algn="l">
              <a:lnSpc>
                <a:spcPct val="83519"/>
              </a:lnSpc>
              <a:spcAft>
                <a:spcPts val="0"/>
              </a:spcAft>
            </a:pPr>
            <a:r>
              <a:rPr lang="en-US" sz="1400" b="1" spc="-60">
                <a:solidFill>
                  <a:srgbClr val="FFFFFF"/>
                </a:solidFill>
                <a:latin typeface="Arial" panose="22635452340000000000" pitchFamily="2"/>
              </a:rPr>
              <a:t>Visual 1-15 </a:t>
            </a:r>
          </a:p>
        </p:txBody>
      </p:sp>
    </p:spTree>
    <p:extLst>
      <p:ext uri="{BB962C8B-B14F-4D97-AF65-F5344CB8AC3E}">
        <p14:creationId xmlns:p14="http://schemas.microsoft.com/office/powerpoint/2010/main" val="40488847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14_1_">
    <p:bg>
      <p:bgPr>
        <a:solidFill>
          <a:schemeClr val="bg1">
            <a:alpha val="0"/>
          </a:schemeClr>
        </a:solidFill>
        <a:effectLst/>
      </p:bgPr>
    </p:bg>
    <p:spTree>
      <p:nvGrpSpPr>
        <p:cNvPr id="1" name=""/>
        <p:cNvGrpSpPr/>
        <p:nvPr/>
      </p:nvGrpSpPr>
      <p:grpSpPr>
        <a:xfrm>
          <a:off x="0" y="0"/>
          <a:ext cx="0" cy="0"/>
          <a:chOff x="0" y="0"/>
          <a:chExt cx="0" cy="0"/>
        </a:xfrm>
      </p:grpSpPr>
      <p:sp>
        <p:nvSpPr>
          <p:cNvPr id="167" name="Text Placeholder 166"/>
          <p:cNvSpPr>
            <a:spLocks noGrp="1"/>
          </p:cNvSpPr>
          <p:nvPr>
            <p:ph type="body" idx="10"/>
          </p:nvPr>
        </p:nvSpPr>
        <p:spPr>
          <a:xfrm>
            <a:off x="0" y="6101715"/>
            <a:ext cx="9144000" cy="175260"/>
          </a:xfrm>
          <a:prstGeom prst="rect">
            <a:avLst/>
          </a:prstGeom>
          <a:noFill/>
          <a:ln w="0" cmpd="sng">
            <a:noFill/>
            <a:prstDash val="solid"/>
          </a:ln>
        </p:spPr>
        <p:txBody>
          <a:bodyPr vert="horz" lIns="0" tIns="0" rIns="0" bIns="0" anchor="t"/>
          <a:lstStyle/>
          <a:p>
            <a:pPr marL="320040" marR="0" indent="0" algn="l">
              <a:lnSpc>
                <a:spcPct val="95999"/>
              </a:lnSpc>
              <a:spcAft>
                <a:spcPts val="0"/>
              </a:spcAft>
            </a:pPr>
            <a:r>
              <a:rPr lang="en-US" sz="1400" b="1" spc="0">
                <a:solidFill>
                  <a:srgbClr val="FFFFFF"/>
                </a:solidFill>
                <a:latin typeface="Arial" panose="22635452340000000000" pitchFamily="2"/>
              </a:rPr>
              <a:t>Unit 1: </a:t>
            </a:r>
          </a:p>
        </p:txBody>
      </p:sp>
      <p:sp>
        <p:nvSpPr>
          <p:cNvPr id="168" name="Text Placeholder 167"/>
          <p:cNvSpPr>
            <a:spLocks noGrp="1"/>
          </p:cNvSpPr>
          <p:nvPr>
            <p:ph type="body" idx="10"/>
          </p:nvPr>
        </p:nvSpPr>
        <p:spPr>
          <a:xfrm>
            <a:off x="7668895" y="6327775"/>
            <a:ext cx="1475105" cy="271780"/>
          </a:xfrm>
          <a:prstGeom prst="rect">
            <a:avLst/>
          </a:prstGeom>
          <a:noFill/>
          <a:ln w="0" cmpd="sng">
            <a:noFill/>
            <a:prstDash val="solid"/>
          </a:ln>
        </p:spPr>
        <p:txBody>
          <a:bodyPr vert="horz" lIns="0" tIns="0" rIns="0" bIns="0" anchor="t"/>
          <a:lstStyle/>
          <a:p>
            <a:pPr marL="0" marR="0" indent="0" algn="l">
              <a:lnSpc>
                <a:spcPct val="95999"/>
              </a:lnSpc>
              <a:spcAft>
                <a:spcPts val="720"/>
              </a:spcAft>
            </a:pPr>
            <a:r>
              <a:rPr lang="en-US" sz="1400" b="1" spc="-60">
                <a:solidFill>
                  <a:srgbClr val="FFFFFF"/>
                </a:solidFill>
                <a:latin typeface="Arial" panose="22635452340000000000" pitchFamily="2"/>
              </a:rPr>
              <a:t>Visual 1-16</a:t>
            </a:r>
            <a:r>
              <a:rPr lang="en-US" sz="100" b="1" spc="-60">
                <a:solidFill>
                  <a:srgbClr val="FFFFFF"/>
                </a:solidFill>
                <a:latin typeface="Arial" panose="22635452340000000000" pitchFamily="2"/>
              </a:rPr>
              <a:t> </a:t>
            </a:r>
          </a:p>
        </p:txBody>
      </p:sp>
      <p:sp>
        <p:nvSpPr>
          <p:cNvPr id="169" name="Text Placeholder 168"/>
          <p:cNvSpPr>
            <a:spLocks noGrp="1"/>
          </p:cNvSpPr>
          <p:nvPr>
            <p:ph type="body" idx="10"/>
          </p:nvPr>
        </p:nvSpPr>
        <p:spPr>
          <a:xfrm>
            <a:off x="0" y="6419215"/>
            <a:ext cx="2008505" cy="180340"/>
          </a:xfrm>
          <a:prstGeom prst="rect">
            <a:avLst/>
          </a:prstGeom>
          <a:noFill/>
          <a:ln w="0" cmpd="sng">
            <a:noFill/>
            <a:prstDash val="solid"/>
          </a:ln>
        </p:spPr>
        <p:txBody>
          <a:bodyPr vert="horz" lIns="0" tIns="0" rIns="0" bIns="0" anchor="t"/>
          <a:lstStyle/>
          <a:p>
            <a:pPr marL="0" marR="0" indent="0" algn="r">
              <a:lnSpc>
                <a:spcPct val="95999"/>
              </a:lnSpc>
              <a:spcAft>
                <a:spcPts val="0"/>
              </a:spcAft>
            </a:pPr>
            <a:r>
              <a:rPr lang="en-US" sz="1400" b="1" spc="-65">
                <a:solidFill>
                  <a:srgbClr val="FFFFFF"/>
                </a:solidFill>
                <a:latin typeface="Arial" panose="22635452340000000000" pitchFamily="2"/>
              </a:rPr>
              <a:t>Course Introduction </a:t>
            </a:r>
          </a:p>
        </p:txBody>
      </p:sp>
      <p:sp>
        <p:nvSpPr>
          <p:cNvPr id="170" name="Text Placeholder 169"/>
          <p:cNvSpPr>
            <a:spLocks noGrp="1"/>
          </p:cNvSpPr>
          <p:nvPr>
            <p:ph type="body" idx="10"/>
          </p:nvPr>
        </p:nvSpPr>
        <p:spPr>
          <a:xfrm>
            <a:off x="8890" y="8890"/>
            <a:ext cx="9135110" cy="6092825"/>
          </a:xfrm>
          <a:prstGeom prst="rect">
            <a:avLst/>
          </a:prstGeom>
          <a:solidFill>
            <a:srgbClr val="96A4B2"/>
          </a:solidFill>
          <a:ln w="0" cmpd="sng">
            <a:noFill/>
            <a:prstDash val="solid"/>
          </a:ln>
        </p:spPr>
        <p:txBody>
          <a:bodyPr vert="horz" lIns="0" tIns="0" rIns="0" bIns="0" anchor="t"/>
          <a:lstStyle/>
          <a:p>
            <a:pPr algn="l"/>
            <a:r>
              <a:rPr lang="en-US" sz="100"/>
              <a:t> </a:t>
            </a:r>
          </a:p>
        </p:txBody>
      </p:sp>
      <p:sp>
        <p:nvSpPr>
          <p:cNvPr id="173" name="Text Placeholder 172"/>
          <p:cNvSpPr>
            <a:spLocks noGrp="1"/>
          </p:cNvSpPr>
          <p:nvPr>
            <p:ph type="body" idx="10"/>
          </p:nvPr>
        </p:nvSpPr>
        <p:spPr>
          <a:xfrm>
            <a:off x="472440" y="405130"/>
            <a:ext cx="3346450" cy="511810"/>
          </a:xfrm>
          <a:prstGeom prst="rect">
            <a:avLst/>
          </a:prstGeom>
          <a:noFill/>
          <a:ln w="0" cmpd="sng">
            <a:noFill/>
            <a:prstDash val="solid"/>
          </a:ln>
        </p:spPr>
        <p:txBody>
          <a:bodyPr vert="horz" lIns="0" tIns="0" rIns="0" bIns="0" anchor="t"/>
          <a:lstStyle/>
          <a:p>
            <a:pPr marL="0" marR="0" indent="0" algn="ctr">
              <a:lnSpc>
                <a:spcPts val="3700"/>
              </a:lnSpc>
              <a:spcAft>
                <a:spcPts val="180"/>
              </a:spcAft>
            </a:pPr>
            <a:r>
              <a:rPr lang="en-US" sz="3350" b="1" spc="-170">
                <a:solidFill>
                  <a:srgbClr val="003366"/>
                </a:solidFill>
                <a:latin typeface="Arial Unicode MS" panose="22635452340000000000" pitchFamily="2"/>
              </a:rPr>
              <a:t>Objectives Review </a:t>
            </a:r>
          </a:p>
        </p:txBody>
      </p:sp>
      <p:sp>
        <p:nvSpPr>
          <p:cNvPr id="174" name="Text Placeholder 173"/>
          <p:cNvSpPr>
            <a:spLocks noGrp="1"/>
          </p:cNvSpPr>
          <p:nvPr>
            <p:ph type="body" idx="10"/>
          </p:nvPr>
        </p:nvSpPr>
        <p:spPr>
          <a:xfrm>
            <a:off x="487680" y="1176020"/>
            <a:ext cx="4773295" cy="1381760"/>
          </a:xfrm>
          <a:prstGeom prst="rect">
            <a:avLst/>
          </a:prstGeom>
          <a:noFill/>
          <a:ln w="0" cmpd="sng">
            <a:noFill/>
            <a:prstDash val="solid"/>
          </a:ln>
        </p:spPr>
        <p:txBody>
          <a:bodyPr vert="horz" lIns="0" tIns="0" rIns="0" bIns="0" anchor="t"/>
          <a:lstStyle/>
          <a:p>
            <a:pPr marL="45720" marR="0" indent="457200" algn="l">
              <a:lnSpc>
                <a:spcPct val="95999"/>
              </a:lnSpc>
              <a:spcAft>
                <a:spcPts val="0"/>
              </a:spcAft>
              <a:buFont typeface="Arial"/>
              <a:buAutoNum type="arabicPeriod"/>
            </a:pPr>
            <a:r>
              <a:rPr lang="en-US" sz="2400" b="1" i="1" spc="-30">
                <a:solidFill>
                  <a:srgbClr val="003366"/>
                </a:solidFill>
                <a:latin typeface="Arial" panose="22635452340000000000" pitchFamily="2"/>
              </a:rPr>
              <a:t>What is the course objective? </a:t>
            </a:r>
          </a:p>
          <a:p>
            <a:pPr marL="45720" marR="0" indent="457200" algn="l">
              <a:lnSpc>
                <a:spcPct val="95999"/>
              </a:lnSpc>
              <a:spcBef>
                <a:spcPts val="900"/>
              </a:spcBef>
              <a:spcAft>
                <a:spcPts val="0"/>
              </a:spcAft>
              <a:buFont typeface="Arial"/>
              <a:buAutoNum type="arabicPeriod"/>
            </a:pPr>
            <a:r>
              <a:rPr lang="en-US" sz="2400" b="1" i="1" spc="35">
                <a:solidFill>
                  <a:srgbClr val="003366"/>
                </a:solidFill>
                <a:latin typeface="Arial" panose="22635452340000000000" pitchFamily="2"/>
              </a:rPr>
              <a:t>What is the purpose of ICS? </a:t>
            </a:r>
          </a:p>
          <a:p>
            <a:pPr marL="45720" marR="0" indent="457200" algn="l">
              <a:lnSpc>
                <a:spcPct val="95999"/>
              </a:lnSpc>
              <a:spcBef>
                <a:spcPts val="1080"/>
              </a:spcBef>
              <a:spcAft>
                <a:spcPts val="540"/>
              </a:spcAft>
              <a:buFont typeface="Arial"/>
              <a:buAutoNum type="arabicPeriod"/>
            </a:pPr>
            <a:r>
              <a:rPr lang="en-US" sz="2400" b="1" i="1" spc="-40">
                <a:solidFill>
                  <a:srgbClr val="003366"/>
                </a:solidFill>
                <a:latin typeface="Arial" panose="22635452340000000000" pitchFamily="2"/>
              </a:rPr>
              <a:t>What is the purpose of PTBs? </a:t>
            </a:r>
          </a:p>
        </p:txBody>
      </p:sp>
      <p:sp>
        <p:nvSpPr>
          <p:cNvPr id="175" name="Text Placeholder 174"/>
          <p:cNvSpPr>
            <a:spLocks noGrp="1"/>
          </p:cNvSpPr>
          <p:nvPr>
            <p:ph type="body" idx="10"/>
          </p:nvPr>
        </p:nvSpPr>
        <p:spPr>
          <a:xfrm>
            <a:off x="0" y="6276975"/>
            <a:ext cx="2008505" cy="322580"/>
          </a:xfrm>
          <a:prstGeom prst="rect">
            <a:avLst/>
          </a:prstGeom>
          <a:noFill/>
          <a:ln w="0" cmpd="sng">
            <a:noFill/>
            <a:prstDash val="solid"/>
          </a:ln>
        </p:spPr>
        <p:txBody>
          <a:bodyPr vert="horz" lIns="0" tIns="114300" rIns="0" bIns="0" anchor="t"/>
          <a:lstStyle/>
          <a:p>
            <a:pPr marL="0" marR="0" indent="0" algn="r">
              <a:lnSpc>
                <a:spcPct val="95999"/>
              </a:lnSpc>
              <a:spcAft>
                <a:spcPts val="0"/>
              </a:spcAft>
            </a:pPr>
            <a:r>
              <a:rPr lang="en-US" sz="1400" b="1" spc="-65">
                <a:solidFill>
                  <a:srgbClr val="FFFFFF"/>
                </a:solidFill>
                <a:latin typeface="Arial" panose="22635452340000000000" pitchFamily="2"/>
              </a:rPr>
              <a:t>Course Introduction </a:t>
            </a:r>
          </a:p>
        </p:txBody>
      </p:sp>
    </p:spTree>
    <p:extLst>
      <p:ext uri="{BB962C8B-B14F-4D97-AF65-F5344CB8AC3E}">
        <p14:creationId xmlns:p14="http://schemas.microsoft.com/office/powerpoint/2010/main" val="2397780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
          <p:cNvSpPr>
            <a:spLocks noChangeArrowheads="1"/>
          </p:cNvSpPr>
          <p:nvPr userDrawn="1"/>
        </p:nvSpPr>
        <p:spPr bwMode="auto">
          <a:xfrm>
            <a:off x="7454900" y="6611938"/>
            <a:ext cx="1676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defRPr/>
            </a:pPr>
            <a:r>
              <a:rPr lang="en-US" altLang="en-US" sz="1000" b="1" dirty="0" smtClean="0">
                <a:solidFill>
                  <a:schemeClr val="accent1">
                    <a:lumMod val="75000"/>
                  </a:schemeClr>
                </a:solidFill>
                <a:latin typeface="+mn-lt"/>
              </a:rPr>
              <a:t>Slide 00-</a:t>
            </a:r>
            <a:fld id="{48EEBE5E-F3A3-4A93-8523-5323A140A7B6}" type="slidenum">
              <a:rPr lang="en-US" altLang="en-US" sz="1000" b="1" smtClean="0">
                <a:solidFill>
                  <a:schemeClr val="accent1">
                    <a:lumMod val="75000"/>
                  </a:schemeClr>
                </a:solidFill>
                <a:latin typeface="+mn-lt"/>
              </a:rPr>
              <a:pPr algn="r" eaLnBrk="1" hangingPunct="1">
                <a:defRPr/>
              </a:pPr>
              <a:t>‹#›</a:t>
            </a:fld>
            <a:endParaRPr lang="en-US" altLang="en-US" sz="1000" b="1" dirty="0" smtClean="0">
              <a:solidFill>
                <a:schemeClr val="accent1">
                  <a:lumMod val="75000"/>
                </a:schemeClr>
              </a:solidFill>
              <a:latin typeface="+mn-lt"/>
            </a:endParaRPr>
          </a:p>
        </p:txBody>
      </p:sp>
    </p:spTree>
    <p:extLst>
      <p:ext uri="{BB962C8B-B14F-4D97-AF65-F5344CB8AC3E}">
        <p14:creationId xmlns:p14="http://schemas.microsoft.com/office/powerpoint/2010/main" val="17088005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CF1399C-78A4-4473-9776-9C870546B8EF}" type="datetimeFigureOut">
              <a:rPr lang="en-US" smtClean="0">
                <a:solidFill>
                  <a:prstClr val="black">
                    <a:tint val="75000"/>
                  </a:prstClr>
                </a:solidFill>
              </a:rPr>
              <a:pPr/>
              <a:t>1/7/2018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srgbClr val="000000"/>
              </a:solidFill>
            </a:endParaRPr>
          </a:p>
        </p:txBody>
      </p:sp>
      <p:sp>
        <p:nvSpPr>
          <p:cNvPr id="6" name="Slide Number Placeholder 5"/>
          <p:cNvSpPr>
            <a:spLocks noGrp="1"/>
          </p:cNvSpPr>
          <p:nvPr>
            <p:ph type="sldNum" sz="quarter" idx="12"/>
          </p:nvPr>
        </p:nvSpPr>
        <p:spPr/>
        <p:txBody>
          <a:bodyPr/>
          <a:lstStyle/>
          <a:p>
            <a:fld id="{050CE934-5CDE-4F96-9C00-E623A00580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09171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solidFill>
                <a:srgbClr val="000000"/>
              </a:solidFill>
            </a:endParaRPr>
          </a:p>
        </p:txBody>
      </p:sp>
      <p:sp>
        <p:nvSpPr>
          <p:cNvPr id="5" name="Footer Placeholder 4"/>
          <p:cNvSpPr>
            <a:spLocks noGrp="1"/>
          </p:cNvSpPr>
          <p:nvPr>
            <p:ph type="ftr" sz="quarter" idx="11"/>
          </p:nvPr>
        </p:nvSpPr>
        <p:spPr/>
        <p:txBody>
          <a:bodyPr/>
          <a:lstStyle/>
          <a:p>
            <a:pPr>
              <a:defRPr/>
            </a:pPr>
            <a:r>
              <a:rPr lang="en-US" smtClean="0">
                <a:solidFill>
                  <a:srgbClr val="FFFFFF"/>
                </a:solidFill>
              </a:rPr>
              <a:t>Visual 1.</a:t>
            </a:r>
            <a:fld id="{3716C31E-999E-4B1D-AF72-91197CA61B43}" type="slidenum">
              <a:rPr lang="en-US" smtClean="0">
                <a:solidFill>
                  <a:srgbClr val="FFFFFF"/>
                </a:solidFill>
              </a:rPr>
              <a:pPr>
                <a:defRPr/>
              </a:pPr>
              <a:t>‹#›</a:t>
            </a:fld>
            <a:endParaRPr lang="en-US" dirty="0">
              <a:solidFill>
                <a:srgbClr val="FFFFFF"/>
              </a:solidFill>
            </a:endParaRPr>
          </a:p>
        </p:txBody>
      </p:sp>
      <p:sp>
        <p:nvSpPr>
          <p:cNvPr id="6" name="Slide Number Placeholder 5"/>
          <p:cNvSpPr>
            <a:spLocks noGrp="1"/>
          </p:cNvSpPr>
          <p:nvPr>
            <p:ph type="sldNum" sz="quarter" idx="12"/>
          </p:nvPr>
        </p:nvSpPr>
        <p:spPr/>
        <p:txBody>
          <a:bodyPr/>
          <a:lstStyle/>
          <a:p>
            <a:fld id="{050CE934-5CDE-4F96-9C00-E623A00580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5157121"/>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dirty="0">
              <a:solidFill>
                <a:srgbClr val="000000"/>
              </a:solidFill>
            </a:endParaRPr>
          </a:p>
        </p:txBody>
      </p:sp>
      <p:sp>
        <p:nvSpPr>
          <p:cNvPr id="5" name="Footer Placeholder 4"/>
          <p:cNvSpPr>
            <a:spLocks noGrp="1"/>
          </p:cNvSpPr>
          <p:nvPr>
            <p:ph type="ftr" sz="quarter" idx="11"/>
          </p:nvPr>
        </p:nvSpPr>
        <p:spPr/>
        <p:txBody>
          <a:bodyPr/>
          <a:lstStyle/>
          <a:p>
            <a:pPr>
              <a:defRPr/>
            </a:pPr>
            <a:r>
              <a:rPr lang="en-US" smtClean="0">
                <a:solidFill>
                  <a:srgbClr val="FFFFFF"/>
                </a:solidFill>
              </a:rPr>
              <a:t>Visual 1.</a:t>
            </a:r>
            <a:fld id="{D9D7DD56-A416-4BFC-A260-CF7F119CEA55}" type="slidenum">
              <a:rPr lang="en-US" smtClean="0">
                <a:solidFill>
                  <a:srgbClr val="FFFFFF"/>
                </a:solidFill>
              </a:rPr>
              <a:pPr>
                <a:defRPr/>
              </a:pPr>
              <a:t>‹#›</a:t>
            </a:fld>
            <a:endParaRPr lang="en-US" dirty="0">
              <a:solidFill>
                <a:srgbClr val="FFFFFF"/>
              </a:solidFill>
            </a:endParaRPr>
          </a:p>
        </p:txBody>
      </p:sp>
      <p:sp>
        <p:nvSpPr>
          <p:cNvPr id="6" name="Slide Number Placeholder 5"/>
          <p:cNvSpPr>
            <a:spLocks noGrp="1"/>
          </p:cNvSpPr>
          <p:nvPr>
            <p:ph type="sldNum" sz="quarter" idx="12"/>
          </p:nvPr>
        </p:nvSpPr>
        <p:spPr/>
        <p:txBody>
          <a:bodyPr/>
          <a:lstStyle/>
          <a:p>
            <a:fld id="{050CE934-5CDE-4F96-9C00-E623A00580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8377951"/>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dirty="0">
              <a:solidFill>
                <a:srgbClr val="000000"/>
              </a:solidFill>
            </a:endParaRPr>
          </a:p>
        </p:txBody>
      </p:sp>
      <p:sp>
        <p:nvSpPr>
          <p:cNvPr id="6" name="Footer Placeholder 5"/>
          <p:cNvSpPr>
            <a:spLocks noGrp="1"/>
          </p:cNvSpPr>
          <p:nvPr>
            <p:ph type="ftr" sz="quarter" idx="11"/>
          </p:nvPr>
        </p:nvSpPr>
        <p:spPr/>
        <p:txBody>
          <a:bodyPr/>
          <a:lstStyle/>
          <a:p>
            <a:pPr>
              <a:defRPr/>
            </a:pPr>
            <a:r>
              <a:rPr lang="en-US" smtClean="0">
                <a:solidFill>
                  <a:srgbClr val="FFFFFF"/>
                </a:solidFill>
              </a:rPr>
              <a:t>Visual 1.</a:t>
            </a:r>
            <a:fld id="{345701D0-70E4-49D9-B35D-5915F1F1C51B}" type="slidenum">
              <a:rPr lang="en-US" smtClean="0">
                <a:solidFill>
                  <a:srgbClr val="FFFFFF"/>
                </a:solidFill>
              </a:rPr>
              <a:pPr>
                <a:defRPr/>
              </a:pPr>
              <a:t>‹#›</a:t>
            </a:fld>
            <a:endParaRPr lang="en-US" dirty="0">
              <a:solidFill>
                <a:srgbClr val="FFFFFF"/>
              </a:solidFill>
            </a:endParaRPr>
          </a:p>
        </p:txBody>
      </p:sp>
      <p:sp>
        <p:nvSpPr>
          <p:cNvPr id="7" name="Slide Number Placeholder 6"/>
          <p:cNvSpPr>
            <a:spLocks noGrp="1"/>
          </p:cNvSpPr>
          <p:nvPr>
            <p:ph type="sldNum" sz="quarter" idx="12"/>
          </p:nvPr>
        </p:nvSpPr>
        <p:spPr/>
        <p:txBody>
          <a:bodyPr/>
          <a:lstStyle/>
          <a:p>
            <a:fld id="{050CE934-5CDE-4F96-9C00-E623A00580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470416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dirty="0">
              <a:solidFill>
                <a:srgbClr val="000000"/>
              </a:solidFill>
            </a:endParaRPr>
          </a:p>
        </p:txBody>
      </p:sp>
      <p:sp>
        <p:nvSpPr>
          <p:cNvPr id="8" name="Footer Placeholder 7"/>
          <p:cNvSpPr>
            <a:spLocks noGrp="1"/>
          </p:cNvSpPr>
          <p:nvPr>
            <p:ph type="ftr" sz="quarter" idx="11"/>
          </p:nvPr>
        </p:nvSpPr>
        <p:spPr/>
        <p:txBody>
          <a:bodyPr/>
          <a:lstStyle/>
          <a:p>
            <a:pPr>
              <a:defRPr/>
            </a:pPr>
            <a:r>
              <a:rPr lang="en-US" smtClean="0">
                <a:solidFill>
                  <a:srgbClr val="FFFFFF"/>
                </a:solidFill>
              </a:rPr>
              <a:t>Visual 1.</a:t>
            </a:r>
            <a:fld id="{A7C4A84A-FA8B-48AF-8591-D357CFC8F7DF}" type="slidenum">
              <a:rPr lang="en-US" smtClean="0">
                <a:solidFill>
                  <a:srgbClr val="FFFFFF"/>
                </a:solidFill>
              </a:rPr>
              <a:pPr>
                <a:defRPr/>
              </a:pPr>
              <a:t>‹#›</a:t>
            </a:fld>
            <a:endParaRPr lang="en-US" dirty="0">
              <a:solidFill>
                <a:srgbClr val="FFFFFF"/>
              </a:solidFill>
            </a:endParaRPr>
          </a:p>
        </p:txBody>
      </p:sp>
      <p:sp>
        <p:nvSpPr>
          <p:cNvPr id="9" name="Slide Number Placeholder 8"/>
          <p:cNvSpPr>
            <a:spLocks noGrp="1"/>
          </p:cNvSpPr>
          <p:nvPr>
            <p:ph type="sldNum" sz="quarter" idx="12"/>
          </p:nvPr>
        </p:nvSpPr>
        <p:spPr/>
        <p:txBody>
          <a:bodyPr/>
          <a:lstStyle/>
          <a:p>
            <a:fld id="{050CE934-5CDE-4F96-9C00-E623A00580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024960"/>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dirty="0">
              <a:solidFill>
                <a:srgbClr val="000000"/>
              </a:solidFill>
            </a:endParaRPr>
          </a:p>
        </p:txBody>
      </p:sp>
      <p:sp>
        <p:nvSpPr>
          <p:cNvPr id="4" name="Footer Placeholder 3"/>
          <p:cNvSpPr>
            <a:spLocks noGrp="1"/>
          </p:cNvSpPr>
          <p:nvPr>
            <p:ph type="ftr" sz="quarter" idx="11"/>
          </p:nvPr>
        </p:nvSpPr>
        <p:spPr/>
        <p:txBody>
          <a:bodyPr/>
          <a:lstStyle/>
          <a:p>
            <a:pPr>
              <a:defRPr/>
            </a:pPr>
            <a:r>
              <a:rPr lang="en-US" smtClean="0">
                <a:solidFill>
                  <a:srgbClr val="FFFFFF"/>
                </a:solidFill>
              </a:rPr>
              <a:t>Visual 1.</a:t>
            </a:r>
            <a:fld id="{F44536DB-8384-4DD8-90BF-33CB7EE743B9}" type="slidenum">
              <a:rPr lang="en-US" smtClean="0">
                <a:solidFill>
                  <a:srgbClr val="FFFFFF"/>
                </a:solidFill>
              </a:rPr>
              <a:pPr>
                <a:defRPr/>
              </a:pPr>
              <a:t>‹#›</a:t>
            </a:fld>
            <a:endParaRPr lang="en-US" dirty="0">
              <a:solidFill>
                <a:srgbClr val="FFFFFF"/>
              </a:solidFill>
            </a:endParaRPr>
          </a:p>
        </p:txBody>
      </p:sp>
      <p:sp>
        <p:nvSpPr>
          <p:cNvPr id="5" name="Slide Number Placeholder 4"/>
          <p:cNvSpPr>
            <a:spLocks noGrp="1"/>
          </p:cNvSpPr>
          <p:nvPr>
            <p:ph type="sldNum" sz="quarter" idx="12"/>
          </p:nvPr>
        </p:nvSpPr>
        <p:spPr/>
        <p:txBody>
          <a:bodyPr/>
          <a:lstStyle/>
          <a:p>
            <a:fld id="{050CE934-5CDE-4F96-9C00-E623A00580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26447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solidFill>
                <a:srgbClr val="000000"/>
              </a:solidFill>
            </a:endParaRPr>
          </a:p>
        </p:txBody>
      </p:sp>
      <p:sp>
        <p:nvSpPr>
          <p:cNvPr id="3" name="Footer Placeholder 2"/>
          <p:cNvSpPr>
            <a:spLocks noGrp="1"/>
          </p:cNvSpPr>
          <p:nvPr>
            <p:ph type="ftr" sz="quarter" idx="11"/>
          </p:nvPr>
        </p:nvSpPr>
        <p:spPr/>
        <p:txBody>
          <a:bodyPr/>
          <a:lstStyle/>
          <a:p>
            <a:pPr>
              <a:defRPr/>
            </a:pPr>
            <a:r>
              <a:rPr lang="en-US" smtClean="0">
                <a:solidFill>
                  <a:srgbClr val="FFFFFF"/>
                </a:solidFill>
              </a:rPr>
              <a:t>Visual 1.</a:t>
            </a:r>
            <a:fld id="{D7954596-FE79-4A03-8A71-E87D5A5E27BD}" type="slidenum">
              <a:rPr lang="en-US" smtClean="0">
                <a:solidFill>
                  <a:srgbClr val="FFFFFF"/>
                </a:solidFill>
              </a:rPr>
              <a:pPr>
                <a:defRPr/>
              </a:pPr>
              <a:t>‹#›</a:t>
            </a:fld>
            <a:endParaRPr lang="en-US" dirty="0">
              <a:solidFill>
                <a:srgbClr val="FFFFFF"/>
              </a:solidFill>
            </a:endParaRPr>
          </a:p>
        </p:txBody>
      </p:sp>
      <p:sp>
        <p:nvSpPr>
          <p:cNvPr id="4" name="Slide Number Placeholder 3"/>
          <p:cNvSpPr>
            <a:spLocks noGrp="1"/>
          </p:cNvSpPr>
          <p:nvPr>
            <p:ph type="sldNum" sz="quarter" idx="12"/>
          </p:nvPr>
        </p:nvSpPr>
        <p:spPr/>
        <p:txBody>
          <a:bodyPr/>
          <a:lstStyle/>
          <a:p>
            <a:fld id="{050CE934-5CDE-4F96-9C00-E623A00580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57627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solidFill>
                <a:srgbClr val="000000"/>
              </a:solidFill>
            </a:endParaRPr>
          </a:p>
        </p:txBody>
      </p:sp>
      <p:sp>
        <p:nvSpPr>
          <p:cNvPr id="6" name="Footer Placeholder 5"/>
          <p:cNvSpPr>
            <a:spLocks noGrp="1"/>
          </p:cNvSpPr>
          <p:nvPr>
            <p:ph type="ftr" sz="quarter" idx="11"/>
          </p:nvPr>
        </p:nvSpPr>
        <p:spPr/>
        <p:txBody>
          <a:bodyPr/>
          <a:lstStyle/>
          <a:p>
            <a:pPr>
              <a:defRPr/>
            </a:pPr>
            <a:r>
              <a:rPr lang="en-US" smtClean="0">
                <a:solidFill>
                  <a:srgbClr val="FFFFFF"/>
                </a:solidFill>
              </a:rPr>
              <a:t>Visual 1.</a:t>
            </a:r>
            <a:fld id="{26B3D0EA-97FC-4BF2-A89E-88CE03673A38}" type="slidenum">
              <a:rPr lang="en-US" smtClean="0">
                <a:solidFill>
                  <a:srgbClr val="FFFFFF"/>
                </a:solidFill>
              </a:rPr>
              <a:pPr>
                <a:defRPr/>
              </a:pPr>
              <a:t>‹#›</a:t>
            </a:fld>
            <a:endParaRPr lang="en-US" dirty="0">
              <a:solidFill>
                <a:srgbClr val="FFFFFF"/>
              </a:solidFill>
            </a:endParaRPr>
          </a:p>
        </p:txBody>
      </p:sp>
      <p:sp>
        <p:nvSpPr>
          <p:cNvPr id="7" name="Slide Number Placeholder 6"/>
          <p:cNvSpPr>
            <a:spLocks noGrp="1"/>
          </p:cNvSpPr>
          <p:nvPr>
            <p:ph type="sldNum" sz="quarter" idx="12"/>
          </p:nvPr>
        </p:nvSpPr>
        <p:spPr/>
        <p:txBody>
          <a:bodyPr/>
          <a:lstStyle/>
          <a:p>
            <a:fld id="{050CE934-5CDE-4F96-9C00-E623A00580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8760693"/>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solidFill>
                <a:srgbClr val="000000"/>
              </a:solidFill>
            </a:endParaRPr>
          </a:p>
        </p:txBody>
      </p:sp>
      <p:sp>
        <p:nvSpPr>
          <p:cNvPr id="6" name="Footer Placeholder 5"/>
          <p:cNvSpPr>
            <a:spLocks noGrp="1"/>
          </p:cNvSpPr>
          <p:nvPr>
            <p:ph type="ftr" sz="quarter" idx="11"/>
          </p:nvPr>
        </p:nvSpPr>
        <p:spPr/>
        <p:txBody>
          <a:bodyPr/>
          <a:lstStyle/>
          <a:p>
            <a:pPr>
              <a:defRPr/>
            </a:pPr>
            <a:r>
              <a:rPr lang="en-US" smtClean="0">
                <a:solidFill>
                  <a:srgbClr val="FFFFFF"/>
                </a:solidFill>
              </a:rPr>
              <a:t>Visual 1.</a:t>
            </a:r>
            <a:fld id="{843F2913-89BE-44A8-A4F2-BBAFC5DB2C73}" type="slidenum">
              <a:rPr lang="en-US" smtClean="0">
                <a:solidFill>
                  <a:srgbClr val="FFFFFF"/>
                </a:solidFill>
              </a:rPr>
              <a:pPr>
                <a:defRPr/>
              </a:pPr>
              <a:t>‹#›</a:t>
            </a:fld>
            <a:endParaRPr lang="en-US" dirty="0">
              <a:solidFill>
                <a:srgbClr val="FFFFFF"/>
              </a:solidFill>
            </a:endParaRPr>
          </a:p>
        </p:txBody>
      </p:sp>
      <p:sp>
        <p:nvSpPr>
          <p:cNvPr id="7" name="Slide Number Placeholder 6"/>
          <p:cNvSpPr>
            <a:spLocks noGrp="1"/>
          </p:cNvSpPr>
          <p:nvPr>
            <p:ph type="sldNum" sz="quarter" idx="12"/>
          </p:nvPr>
        </p:nvSpPr>
        <p:spPr/>
        <p:txBody>
          <a:bodyPr/>
          <a:lstStyle/>
          <a:p>
            <a:fld id="{050CE934-5CDE-4F96-9C00-E623A00580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3419201"/>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solidFill>
                <a:srgbClr val="000000"/>
              </a:solidFill>
            </a:endParaRPr>
          </a:p>
        </p:txBody>
      </p:sp>
      <p:sp>
        <p:nvSpPr>
          <p:cNvPr id="5" name="Footer Placeholder 4"/>
          <p:cNvSpPr>
            <a:spLocks noGrp="1"/>
          </p:cNvSpPr>
          <p:nvPr>
            <p:ph type="ftr" sz="quarter" idx="11"/>
          </p:nvPr>
        </p:nvSpPr>
        <p:spPr/>
        <p:txBody>
          <a:bodyPr/>
          <a:lstStyle/>
          <a:p>
            <a:pPr>
              <a:defRPr/>
            </a:pPr>
            <a:r>
              <a:rPr lang="en-US" smtClean="0">
                <a:solidFill>
                  <a:srgbClr val="FFFFFF"/>
                </a:solidFill>
              </a:rPr>
              <a:t>Visual 1.</a:t>
            </a:r>
            <a:fld id="{336B52D3-DE18-4ED0-A641-5C7AF45DB5E1}" type="slidenum">
              <a:rPr lang="en-US" smtClean="0">
                <a:solidFill>
                  <a:srgbClr val="FFFFFF"/>
                </a:solidFill>
              </a:rPr>
              <a:pPr>
                <a:defRPr/>
              </a:pPr>
              <a:t>‹#›</a:t>
            </a:fld>
            <a:endParaRPr lang="en-US" dirty="0">
              <a:solidFill>
                <a:srgbClr val="FFFFFF"/>
              </a:solidFill>
            </a:endParaRPr>
          </a:p>
        </p:txBody>
      </p:sp>
      <p:sp>
        <p:nvSpPr>
          <p:cNvPr id="6" name="Slide Number Placeholder 5"/>
          <p:cNvSpPr>
            <a:spLocks noGrp="1"/>
          </p:cNvSpPr>
          <p:nvPr>
            <p:ph type="sldNum" sz="quarter" idx="12"/>
          </p:nvPr>
        </p:nvSpPr>
        <p:spPr/>
        <p:txBody>
          <a:bodyPr/>
          <a:lstStyle/>
          <a:p>
            <a:fld id="{050CE934-5CDE-4F96-9C00-E623A00580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921663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07920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solidFill>
                <a:srgbClr val="000000"/>
              </a:solidFill>
            </a:endParaRPr>
          </a:p>
        </p:txBody>
      </p:sp>
      <p:sp>
        <p:nvSpPr>
          <p:cNvPr id="5" name="Footer Placeholder 4"/>
          <p:cNvSpPr>
            <a:spLocks noGrp="1"/>
          </p:cNvSpPr>
          <p:nvPr>
            <p:ph type="ftr" sz="quarter" idx="11"/>
          </p:nvPr>
        </p:nvSpPr>
        <p:spPr/>
        <p:txBody>
          <a:bodyPr/>
          <a:lstStyle/>
          <a:p>
            <a:pPr>
              <a:defRPr/>
            </a:pPr>
            <a:r>
              <a:rPr lang="en-US" smtClean="0">
                <a:solidFill>
                  <a:srgbClr val="FFFFFF"/>
                </a:solidFill>
              </a:rPr>
              <a:t>Visual 1.</a:t>
            </a:r>
            <a:fld id="{B7C9E624-E24D-43C2-A229-D424B52759DB}" type="slidenum">
              <a:rPr lang="en-US" smtClean="0">
                <a:solidFill>
                  <a:srgbClr val="FFFFFF"/>
                </a:solidFill>
              </a:rPr>
              <a:pPr>
                <a:defRPr/>
              </a:pPr>
              <a:t>‹#›</a:t>
            </a:fld>
            <a:endParaRPr lang="en-US" dirty="0">
              <a:solidFill>
                <a:srgbClr val="FFFFFF"/>
              </a:solidFill>
            </a:endParaRPr>
          </a:p>
        </p:txBody>
      </p:sp>
      <p:sp>
        <p:nvSpPr>
          <p:cNvPr id="6" name="Slide Number Placeholder 5"/>
          <p:cNvSpPr>
            <a:spLocks noGrp="1"/>
          </p:cNvSpPr>
          <p:nvPr>
            <p:ph type="sldNum" sz="quarter" idx="12"/>
          </p:nvPr>
        </p:nvSpPr>
        <p:spPr/>
        <p:txBody>
          <a:bodyPr/>
          <a:lstStyle/>
          <a:p>
            <a:fld id="{050CE934-5CDE-4F96-9C00-E623A00580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26431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0" y="0"/>
            <a:ext cx="9144000" cy="6858000"/>
          </a:xfrm>
          <a:prstGeom prst="rect">
            <a:avLst/>
          </a:prstGeom>
          <a:solidFill>
            <a:srgbClr val="97A3AE"/>
          </a:solidFill>
          <a:ln w="0" cmpd="sng">
            <a:noFill/>
            <a:prstDash val="solid"/>
          </a:ln>
        </p:spPr>
        <p:txBody>
          <a:bodyPr vert="horz" lIns="0" tIns="0" rIns="0" bIns="0" anchor="t"/>
          <a:lstStyle/>
          <a:p>
            <a:pPr algn="l"/>
            <a:r>
              <a:rPr lang="en-US" sz="100"/>
              <a:t> </a:t>
            </a:r>
          </a:p>
        </p:txBody>
      </p:sp>
      <p:sp>
        <p:nvSpPr>
          <p:cNvPr id="7" name="Text Placeholder 6"/>
          <p:cNvSpPr>
            <a:spLocks noGrp="1"/>
          </p:cNvSpPr>
          <p:nvPr>
            <p:ph type="body" idx="10"/>
          </p:nvPr>
        </p:nvSpPr>
        <p:spPr>
          <a:xfrm>
            <a:off x="585470" y="2429510"/>
            <a:ext cx="7900035" cy="1148080"/>
          </a:xfrm>
          <a:prstGeom prst="rect">
            <a:avLst/>
          </a:prstGeom>
          <a:noFill/>
          <a:ln w="0" cmpd="sng">
            <a:noFill/>
            <a:prstDash val="solid"/>
          </a:ln>
        </p:spPr>
        <p:txBody>
          <a:bodyPr vert="horz" lIns="0" tIns="0" rIns="0" bIns="0" anchor="t"/>
          <a:lstStyle/>
          <a:p>
            <a:pPr marL="0" marR="0" indent="0" algn="ctr">
              <a:lnSpc>
                <a:spcPts val="4000"/>
              </a:lnSpc>
              <a:spcAft>
                <a:spcPts val="0"/>
              </a:spcAft>
            </a:pPr>
            <a:r>
              <a:rPr lang="en-US" sz="4100" b="1" i="1" spc="0">
                <a:solidFill>
                  <a:srgbClr val="FFFFFF"/>
                </a:solidFill>
                <a:latin typeface="Arial Unicode MS" panose="22635452340000000000" pitchFamily="2"/>
              </a:rPr>
              <a:t>ALL-HAZARDS </a:t>
            </a:r>
          </a:p>
          <a:p>
            <a:pPr marL="0" marR="0" indent="0" algn="ctr">
              <a:lnSpc>
                <a:spcPts val="4800"/>
              </a:lnSpc>
              <a:spcBef>
                <a:spcPts val="900"/>
              </a:spcBef>
              <a:spcAft>
                <a:spcPts val="0"/>
              </a:spcAft>
            </a:pPr>
            <a:r>
              <a:rPr lang="en-US" sz="4100" b="1" i="1" spc="0">
                <a:solidFill>
                  <a:srgbClr val="FFFFFF"/>
                </a:solidFill>
                <a:latin typeface="Arial Unicode MS" panose="22635452340000000000" pitchFamily="2"/>
              </a:rPr>
              <a:t>DIVISION/GROUP SUPERVISOR </a:t>
            </a:r>
          </a:p>
        </p:txBody>
      </p:sp>
    </p:spTree>
    <p:extLst>
      <p:ext uri="{BB962C8B-B14F-4D97-AF65-F5344CB8AC3E}">
        <p14:creationId xmlns:p14="http://schemas.microsoft.com/office/powerpoint/2010/main" val="1581621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1_">
    <p:bg>
      <p:bgPr>
        <a:solidFill>
          <a:schemeClr val="bg1">
            <a:alpha val="0"/>
          </a:schemeClr>
        </a:solidFill>
        <a:effectLst/>
      </p:bgPr>
    </p:bg>
    <p:spTree>
      <p:nvGrpSpPr>
        <p:cNvPr id="1" name=""/>
        <p:cNvGrpSpPr/>
        <p:nvPr/>
      </p:nvGrpSpPr>
      <p:grpSpPr>
        <a:xfrm>
          <a:off x="0" y="0"/>
          <a:ext cx="0" cy="0"/>
          <a:chOff x="0" y="0"/>
          <a:chExt cx="0" cy="0"/>
        </a:xfrm>
      </p:grpSpPr>
      <p:sp>
        <p:nvSpPr>
          <p:cNvPr id="10" name="Text Placeholder 9"/>
          <p:cNvSpPr>
            <a:spLocks noGrp="1"/>
          </p:cNvSpPr>
          <p:nvPr>
            <p:ph type="body" idx="10"/>
          </p:nvPr>
        </p:nvSpPr>
        <p:spPr>
          <a:xfrm>
            <a:off x="0" y="8890"/>
            <a:ext cx="9144000" cy="6849110"/>
          </a:xfrm>
          <a:prstGeom prst="rect">
            <a:avLst/>
          </a:prstGeom>
          <a:solidFill>
            <a:srgbClr val="95A3B4"/>
          </a:solidFill>
          <a:ln w="0" cmpd="sng">
            <a:noFill/>
            <a:prstDash val="solid"/>
          </a:ln>
        </p:spPr>
        <p:txBody>
          <a:bodyPr vert="horz" lIns="0" tIns="0" rIns="0" bIns="0" anchor="t"/>
          <a:lstStyle/>
          <a:p>
            <a:pPr algn="l"/>
            <a:r>
              <a:rPr lang="en-US" sz="100"/>
              <a:t> </a:t>
            </a:r>
          </a:p>
        </p:txBody>
      </p:sp>
      <p:sp>
        <p:nvSpPr>
          <p:cNvPr id="13" name="Text Placeholder 12"/>
          <p:cNvSpPr>
            <a:spLocks noGrp="1"/>
          </p:cNvSpPr>
          <p:nvPr>
            <p:ph type="body" idx="10"/>
          </p:nvPr>
        </p:nvSpPr>
        <p:spPr>
          <a:xfrm>
            <a:off x="262255" y="2322830"/>
            <a:ext cx="3358515" cy="793750"/>
          </a:xfrm>
          <a:prstGeom prst="rect">
            <a:avLst/>
          </a:prstGeom>
          <a:noFill/>
          <a:ln w="0" cmpd="sng">
            <a:noFill/>
            <a:prstDash val="solid"/>
          </a:ln>
        </p:spPr>
        <p:txBody>
          <a:bodyPr vert="horz" lIns="0" tIns="0" rIns="0" bIns="0" anchor="t"/>
          <a:lstStyle/>
          <a:p>
            <a:pPr marL="0" marR="0" indent="0" algn="l">
              <a:lnSpc>
                <a:spcPts val="2300"/>
              </a:lnSpc>
              <a:spcAft>
                <a:spcPts val="0"/>
              </a:spcAft>
            </a:pPr>
            <a:r>
              <a:rPr lang="en-US" sz="2500" b="1" i="1" spc="0">
                <a:solidFill>
                  <a:srgbClr val="FFFFFF"/>
                </a:solidFill>
                <a:latin typeface="Arial Unicode MS" panose="22635452340000000000" pitchFamily="2"/>
              </a:rPr>
              <a:t>Unit 1 </a:t>
            </a:r>
          </a:p>
          <a:p>
            <a:pPr marL="0" marR="0" indent="0" algn="ctr">
              <a:lnSpc>
                <a:spcPct val="82559"/>
              </a:lnSpc>
              <a:spcBef>
                <a:spcPts val="900"/>
              </a:spcBef>
              <a:spcAft>
                <a:spcPts val="180"/>
              </a:spcAft>
            </a:pPr>
            <a:r>
              <a:rPr lang="en-US" sz="2800" b="1" i="1" spc="-35">
                <a:solidFill>
                  <a:srgbClr val="FFFFFF"/>
                </a:solidFill>
                <a:latin typeface="Arial" panose="22635452340000000000" pitchFamily="2"/>
              </a:rPr>
              <a:t>Course Introduction </a:t>
            </a:r>
          </a:p>
        </p:txBody>
      </p:sp>
    </p:spTree>
    <p:extLst>
      <p:ext uri="{BB962C8B-B14F-4D97-AF65-F5344CB8AC3E}">
        <p14:creationId xmlns:p14="http://schemas.microsoft.com/office/powerpoint/2010/main" val="893911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1_1_">
    <p:bg>
      <p:bgPr>
        <a:solidFill>
          <a:schemeClr val="bg1">
            <a:alpha val="0"/>
          </a:schemeClr>
        </a:solidFill>
        <a:effectLst/>
      </p:bgPr>
    </p:bg>
    <p:spTree>
      <p:nvGrpSpPr>
        <p:cNvPr id="1" name=""/>
        <p:cNvGrpSpPr/>
        <p:nvPr/>
      </p:nvGrpSpPr>
      <p:grpSpPr>
        <a:xfrm>
          <a:off x="0" y="0"/>
          <a:ext cx="0" cy="0"/>
          <a:chOff x="0" y="0"/>
          <a:chExt cx="0" cy="0"/>
        </a:xfrm>
      </p:grpSpPr>
      <p:sp>
        <p:nvSpPr>
          <p:cNvPr id="16" name="Text Placeholder 15"/>
          <p:cNvSpPr>
            <a:spLocks noGrp="1"/>
          </p:cNvSpPr>
          <p:nvPr>
            <p:ph type="body" idx="10"/>
          </p:nvPr>
        </p:nvSpPr>
        <p:spPr>
          <a:xfrm>
            <a:off x="0" y="6101715"/>
            <a:ext cx="9144000" cy="175260"/>
          </a:xfrm>
          <a:prstGeom prst="rect">
            <a:avLst/>
          </a:prstGeom>
          <a:noFill/>
          <a:ln w="0" cmpd="sng">
            <a:noFill/>
            <a:prstDash val="solid"/>
          </a:ln>
        </p:spPr>
        <p:txBody>
          <a:bodyPr vert="horz" lIns="0" tIns="0" rIns="0" bIns="0" anchor="t"/>
          <a:lstStyle/>
          <a:p>
            <a:pPr marL="320040" marR="0" indent="0" algn="l">
              <a:lnSpc>
                <a:spcPct val="95999"/>
              </a:lnSpc>
              <a:spcAft>
                <a:spcPts val="0"/>
              </a:spcAft>
            </a:pPr>
            <a:r>
              <a:rPr lang="en-US" sz="1400" b="1" spc="0">
                <a:solidFill>
                  <a:srgbClr val="FFFFFF"/>
                </a:solidFill>
                <a:latin typeface="Arial" panose="22635452340000000000" pitchFamily="2"/>
              </a:rPr>
              <a:t>Unit 1: </a:t>
            </a:r>
          </a:p>
        </p:txBody>
      </p:sp>
      <p:sp>
        <p:nvSpPr>
          <p:cNvPr id="17" name="Text Placeholder 16"/>
          <p:cNvSpPr>
            <a:spLocks noGrp="1"/>
          </p:cNvSpPr>
          <p:nvPr>
            <p:ph type="body" idx="10"/>
          </p:nvPr>
        </p:nvSpPr>
        <p:spPr>
          <a:xfrm>
            <a:off x="7668895" y="6327775"/>
            <a:ext cx="1475105" cy="271780"/>
          </a:xfrm>
          <a:prstGeom prst="rect">
            <a:avLst/>
          </a:prstGeom>
          <a:noFill/>
          <a:ln w="0" cmpd="sng">
            <a:noFill/>
            <a:prstDash val="solid"/>
          </a:ln>
        </p:spPr>
        <p:txBody>
          <a:bodyPr vert="horz" lIns="0" tIns="0" rIns="0" bIns="0" anchor="t"/>
          <a:lstStyle/>
          <a:p>
            <a:pPr marL="0" marR="0" indent="0" algn="l">
              <a:lnSpc>
                <a:spcPct val="95999"/>
              </a:lnSpc>
              <a:spcAft>
                <a:spcPts val="720"/>
              </a:spcAft>
            </a:pPr>
            <a:r>
              <a:rPr lang="en-US" sz="1400" b="1" spc="-60">
                <a:solidFill>
                  <a:srgbClr val="FFFFFF"/>
                </a:solidFill>
                <a:latin typeface="Arial" panose="22635452340000000000" pitchFamily="2"/>
              </a:rPr>
              <a:t>Visual 1-16</a:t>
            </a:r>
            <a:r>
              <a:rPr lang="en-US" sz="100" b="1" spc="-60">
                <a:solidFill>
                  <a:srgbClr val="FFFFFF"/>
                </a:solidFill>
                <a:latin typeface="Arial" panose="22635452340000000000" pitchFamily="2"/>
              </a:rPr>
              <a:t> </a:t>
            </a:r>
          </a:p>
        </p:txBody>
      </p:sp>
      <p:sp>
        <p:nvSpPr>
          <p:cNvPr id="18" name="Text Placeholder 17"/>
          <p:cNvSpPr>
            <a:spLocks noGrp="1"/>
          </p:cNvSpPr>
          <p:nvPr>
            <p:ph type="body" idx="10"/>
          </p:nvPr>
        </p:nvSpPr>
        <p:spPr>
          <a:xfrm>
            <a:off x="0" y="6419215"/>
            <a:ext cx="2008505" cy="180340"/>
          </a:xfrm>
          <a:prstGeom prst="rect">
            <a:avLst/>
          </a:prstGeom>
          <a:noFill/>
          <a:ln w="0" cmpd="sng">
            <a:noFill/>
            <a:prstDash val="solid"/>
          </a:ln>
        </p:spPr>
        <p:txBody>
          <a:bodyPr vert="horz" lIns="0" tIns="0" rIns="0" bIns="0" anchor="t"/>
          <a:lstStyle/>
          <a:p>
            <a:pPr marL="0" marR="0" indent="0" algn="r">
              <a:lnSpc>
                <a:spcPct val="95999"/>
              </a:lnSpc>
              <a:spcAft>
                <a:spcPts val="0"/>
              </a:spcAft>
            </a:pPr>
            <a:r>
              <a:rPr lang="en-US" sz="1400" b="1" spc="-65">
                <a:solidFill>
                  <a:srgbClr val="FFFFFF"/>
                </a:solidFill>
                <a:latin typeface="Arial" panose="22635452340000000000" pitchFamily="2"/>
              </a:rPr>
              <a:t>Course Introduction </a:t>
            </a:r>
          </a:p>
        </p:txBody>
      </p:sp>
      <p:sp>
        <p:nvSpPr>
          <p:cNvPr id="19" name="Text Placeholder 18"/>
          <p:cNvSpPr>
            <a:spLocks noGrp="1"/>
          </p:cNvSpPr>
          <p:nvPr>
            <p:ph type="body" idx="10"/>
          </p:nvPr>
        </p:nvSpPr>
        <p:spPr>
          <a:xfrm>
            <a:off x="0" y="27305"/>
            <a:ext cx="9144000" cy="6812280"/>
          </a:xfrm>
          <a:prstGeom prst="rect">
            <a:avLst/>
          </a:prstGeom>
          <a:solidFill>
            <a:srgbClr val="97A3AE"/>
          </a:solidFill>
          <a:ln w="0" cmpd="sng">
            <a:noFill/>
            <a:prstDash val="solid"/>
          </a:ln>
        </p:spPr>
        <p:txBody>
          <a:bodyPr vert="horz" lIns="0" tIns="0" rIns="0" bIns="0" anchor="t"/>
          <a:lstStyle/>
          <a:p>
            <a:pPr algn="l"/>
            <a:r>
              <a:rPr lang="en-US" sz="100"/>
              <a:t> </a:t>
            </a:r>
          </a:p>
        </p:txBody>
      </p:sp>
      <p:sp>
        <p:nvSpPr>
          <p:cNvPr id="22" name="Text Placeholder 21"/>
          <p:cNvSpPr>
            <a:spLocks noGrp="1"/>
          </p:cNvSpPr>
          <p:nvPr>
            <p:ph type="body" idx="10"/>
          </p:nvPr>
        </p:nvSpPr>
        <p:spPr>
          <a:xfrm>
            <a:off x="326390" y="6102350"/>
            <a:ext cx="1682115" cy="497205"/>
          </a:xfrm>
          <a:prstGeom prst="rect">
            <a:avLst/>
          </a:prstGeom>
          <a:noFill/>
          <a:ln w="0" cmpd="sng">
            <a:noFill/>
            <a:prstDash val="solid"/>
          </a:ln>
        </p:spPr>
        <p:txBody>
          <a:bodyPr vert="horz" lIns="0" tIns="0" rIns="0" bIns="0" anchor="t"/>
          <a:lstStyle/>
          <a:p>
            <a:pPr marL="0" marR="0" indent="0" algn="l">
              <a:lnSpc>
                <a:spcPct val="81599"/>
              </a:lnSpc>
              <a:spcAft>
                <a:spcPts val="0"/>
              </a:spcAft>
            </a:pPr>
            <a:r>
              <a:rPr lang="en-US" sz="1400" b="1" spc="0">
                <a:solidFill>
                  <a:srgbClr val="FFFFFF"/>
                </a:solidFill>
                <a:latin typeface="Arial" panose="22635452340000000000" pitchFamily="2"/>
              </a:rPr>
              <a:t>Unit 1: </a:t>
            </a:r>
          </a:p>
          <a:p>
            <a:pPr marL="0" marR="0" indent="0" algn="l">
              <a:lnSpc>
                <a:spcPct val="84479"/>
              </a:lnSpc>
              <a:spcBef>
                <a:spcPts val="720"/>
              </a:spcBef>
              <a:spcAft>
                <a:spcPts val="360"/>
              </a:spcAft>
            </a:pPr>
            <a:r>
              <a:rPr lang="en-US" sz="1400" b="1" spc="-65">
                <a:solidFill>
                  <a:srgbClr val="FFFFFF"/>
                </a:solidFill>
                <a:latin typeface="Arial" panose="22635452340000000000" pitchFamily="2"/>
              </a:rPr>
              <a:t>Course Introduction </a:t>
            </a:r>
          </a:p>
        </p:txBody>
      </p:sp>
      <p:sp>
        <p:nvSpPr>
          <p:cNvPr id="23" name="Text Placeholder 22"/>
          <p:cNvSpPr>
            <a:spLocks noGrp="1"/>
          </p:cNvSpPr>
          <p:nvPr>
            <p:ph type="body" idx="10"/>
          </p:nvPr>
        </p:nvSpPr>
        <p:spPr>
          <a:xfrm>
            <a:off x="7766050" y="6327775"/>
            <a:ext cx="822960" cy="177800"/>
          </a:xfrm>
          <a:prstGeom prst="rect">
            <a:avLst/>
          </a:prstGeom>
          <a:noFill/>
          <a:ln w="0" cmpd="sng">
            <a:noFill/>
            <a:prstDash val="solid"/>
          </a:ln>
        </p:spPr>
        <p:txBody>
          <a:bodyPr vert="horz" lIns="0" tIns="0" rIns="0" bIns="0" anchor="t"/>
          <a:lstStyle/>
          <a:p>
            <a:pPr marL="0" marR="0" indent="0" algn="l">
              <a:lnSpc>
                <a:spcPct val="83519"/>
              </a:lnSpc>
              <a:spcAft>
                <a:spcPts val="0"/>
              </a:spcAft>
            </a:pPr>
            <a:r>
              <a:rPr lang="en-US" sz="1400" b="1" spc="-60">
                <a:solidFill>
                  <a:srgbClr val="FFFFFF"/>
                </a:solidFill>
                <a:latin typeface="Arial" panose="22635452340000000000" pitchFamily="2"/>
              </a:rPr>
              <a:t>Visual 1-3 </a:t>
            </a:r>
          </a:p>
        </p:txBody>
      </p:sp>
      <p:sp>
        <p:nvSpPr>
          <p:cNvPr id="24" name="Text Placeholder 23"/>
          <p:cNvSpPr>
            <a:spLocks noGrp="1"/>
          </p:cNvSpPr>
          <p:nvPr>
            <p:ph type="body" idx="10"/>
          </p:nvPr>
        </p:nvSpPr>
        <p:spPr>
          <a:xfrm>
            <a:off x="484505" y="405130"/>
            <a:ext cx="4203065" cy="511810"/>
          </a:xfrm>
          <a:prstGeom prst="rect">
            <a:avLst/>
          </a:prstGeom>
          <a:noFill/>
          <a:ln w="0" cmpd="sng">
            <a:noFill/>
            <a:prstDash val="solid"/>
          </a:ln>
        </p:spPr>
        <p:txBody>
          <a:bodyPr vert="horz" lIns="0" tIns="0" rIns="0" bIns="0" anchor="t"/>
          <a:lstStyle/>
          <a:p>
            <a:pPr marL="0" marR="0" indent="0" algn="ctr">
              <a:lnSpc>
                <a:spcPts val="3700"/>
              </a:lnSpc>
              <a:spcAft>
                <a:spcPts val="180"/>
              </a:spcAft>
            </a:pPr>
            <a:r>
              <a:rPr lang="en-US" sz="3350" b="1" spc="-100">
                <a:solidFill>
                  <a:srgbClr val="003366"/>
                </a:solidFill>
                <a:latin typeface="Arial Unicode MS" panose="22635452340000000000" pitchFamily="2"/>
              </a:rPr>
              <a:t>Unit Terminal Objective </a:t>
            </a:r>
          </a:p>
        </p:txBody>
      </p:sp>
      <p:sp>
        <p:nvSpPr>
          <p:cNvPr id="25" name="Text Placeholder 24"/>
          <p:cNvSpPr>
            <a:spLocks noGrp="1"/>
          </p:cNvSpPr>
          <p:nvPr>
            <p:ph type="body" idx="10"/>
          </p:nvPr>
        </p:nvSpPr>
        <p:spPr>
          <a:xfrm>
            <a:off x="853440" y="1953260"/>
            <a:ext cx="7879080" cy="1089660"/>
          </a:xfrm>
          <a:prstGeom prst="rect">
            <a:avLst/>
          </a:prstGeom>
          <a:noFill/>
          <a:ln w="0" cmpd="sng">
            <a:noFill/>
            <a:prstDash val="solid"/>
          </a:ln>
        </p:spPr>
        <p:txBody>
          <a:bodyPr vert="horz" lIns="0" tIns="0" rIns="0" bIns="0" anchor="t"/>
          <a:lstStyle/>
          <a:p>
            <a:pPr marL="1371600" marR="0" indent="0" algn="l">
              <a:lnSpc>
                <a:spcPct val="95999"/>
              </a:lnSpc>
              <a:spcAft>
                <a:spcPts val="0"/>
              </a:spcAft>
            </a:pPr>
            <a:r>
              <a:rPr lang="en-US" sz="2400" b="1" spc="-30">
                <a:solidFill>
                  <a:srgbClr val="003366"/>
                </a:solidFill>
                <a:latin typeface="Arial" panose="22635452340000000000" pitchFamily="2"/>
              </a:rPr>
              <a:t>Identify the course objective and </a:t>
            </a:r>
          </a:p>
          <a:p>
            <a:pPr marL="0" marR="0" indent="0" algn="ctr">
              <a:lnSpc>
                <a:spcPct val="95999"/>
              </a:lnSpc>
              <a:spcBef>
                <a:spcPts val="0"/>
              </a:spcBef>
              <a:spcAft>
                <a:spcPts val="0"/>
              </a:spcAft>
            </a:pPr>
            <a:r>
              <a:rPr lang="en-US" sz="2400" b="1" spc="-70">
                <a:solidFill>
                  <a:srgbClr val="003366"/>
                </a:solidFill>
                <a:latin typeface="Arial" panose="22635452340000000000" pitchFamily="2"/>
              </a:rPr>
              <a:t>position-specific resource materials for the position of </a:t>
            </a:r>
          </a:p>
          <a:p>
            <a:pPr marL="0" marR="0" indent="0" algn="ctr">
              <a:lnSpc>
                <a:spcPct val="95999"/>
              </a:lnSpc>
              <a:spcBef>
                <a:spcPts val="0"/>
              </a:spcBef>
              <a:spcAft>
                <a:spcPts val="180"/>
              </a:spcAft>
            </a:pPr>
            <a:r>
              <a:rPr lang="en-US" sz="2400" b="1" spc="-20">
                <a:solidFill>
                  <a:srgbClr val="003366"/>
                </a:solidFill>
                <a:latin typeface="Arial" panose="22635452340000000000" pitchFamily="2"/>
              </a:rPr>
              <a:t>Division/Group Supervisor. </a:t>
            </a:r>
          </a:p>
        </p:txBody>
      </p:sp>
    </p:spTree>
    <p:extLst>
      <p:ext uri="{BB962C8B-B14F-4D97-AF65-F5344CB8AC3E}">
        <p14:creationId xmlns:p14="http://schemas.microsoft.com/office/powerpoint/2010/main" val="21233388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2_1_">
    <p:bg>
      <p:bgPr>
        <a:solidFill>
          <a:schemeClr val="bg1">
            <a:alpha val="0"/>
          </a:schemeClr>
        </a:solidFill>
        <a:effectLst/>
      </p:bgPr>
    </p:bg>
    <p:spTree>
      <p:nvGrpSpPr>
        <p:cNvPr id="1" name=""/>
        <p:cNvGrpSpPr/>
        <p:nvPr/>
      </p:nvGrpSpPr>
      <p:grpSpPr>
        <a:xfrm>
          <a:off x="0" y="0"/>
          <a:ext cx="0" cy="0"/>
          <a:chOff x="0" y="0"/>
          <a:chExt cx="0" cy="0"/>
        </a:xfrm>
      </p:grpSpPr>
      <p:sp>
        <p:nvSpPr>
          <p:cNvPr id="28" name="Text Placeholder 27"/>
          <p:cNvSpPr>
            <a:spLocks noGrp="1"/>
          </p:cNvSpPr>
          <p:nvPr>
            <p:ph type="body" idx="10"/>
          </p:nvPr>
        </p:nvSpPr>
        <p:spPr>
          <a:xfrm>
            <a:off x="0" y="6101715"/>
            <a:ext cx="9144000" cy="175260"/>
          </a:xfrm>
          <a:prstGeom prst="rect">
            <a:avLst/>
          </a:prstGeom>
          <a:noFill/>
          <a:ln w="0" cmpd="sng">
            <a:noFill/>
            <a:prstDash val="solid"/>
          </a:ln>
        </p:spPr>
        <p:txBody>
          <a:bodyPr vert="horz" lIns="0" tIns="0" rIns="0" bIns="0" anchor="t"/>
          <a:lstStyle/>
          <a:p>
            <a:pPr marL="320040" marR="0" indent="0" algn="l">
              <a:lnSpc>
                <a:spcPct val="95999"/>
              </a:lnSpc>
              <a:spcAft>
                <a:spcPts val="0"/>
              </a:spcAft>
            </a:pPr>
            <a:r>
              <a:rPr lang="en-US" sz="1400" b="1" spc="0">
                <a:solidFill>
                  <a:srgbClr val="FFFFFF"/>
                </a:solidFill>
                <a:latin typeface="Arial" panose="22635452340000000000" pitchFamily="2"/>
              </a:rPr>
              <a:t>Unit 1: </a:t>
            </a:r>
          </a:p>
        </p:txBody>
      </p:sp>
      <p:sp>
        <p:nvSpPr>
          <p:cNvPr id="29" name="Text Placeholder 28"/>
          <p:cNvSpPr>
            <a:spLocks noGrp="1"/>
          </p:cNvSpPr>
          <p:nvPr>
            <p:ph type="body" idx="10"/>
          </p:nvPr>
        </p:nvSpPr>
        <p:spPr>
          <a:xfrm>
            <a:off x="7668895" y="6327775"/>
            <a:ext cx="1475105" cy="271780"/>
          </a:xfrm>
          <a:prstGeom prst="rect">
            <a:avLst/>
          </a:prstGeom>
          <a:noFill/>
          <a:ln w="0" cmpd="sng">
            <a:noFill/>
            <a:prstDash val="solid"/>
          </a:ln>
        </p:spPr>
        <p:txBody>
          <a:bodyPr vert="horz" lIns="0" tIns="0" rIns="0" bIns="0" anchor="t"/>
          <a:lstStyle/>
          <a:p>
            <a:pPr marL="0" marR="0" indent="0" algn="l">
              <a:lnSpc>
                <a:spcPct val="95999"/>
              </a:lnSpc>
              <a:spcAft>
                <a:spcPts val="720"/>
              </a:spcAft>
            </a:pPr>
            <a:r>
              <a:rPr lang="en-US" sz="1400" b="1" spc="-60">
                <a:solidFill>
                  <a:srgbClr val="FFFFFF"/>
                </a:solidFill>
                <a:latin typeface="Arial" panose="22635452340000000000" pitchFamily="2"/>
              </a:rPr>
              <a:t>Visual 1-16</a:t>
            </a:r>
            <a:r>
              <a:rPr lang="en-US" sz="100" b="1" spc="-60">
                <a:solidFill>
                  <a:srgbClr val="FFFFFF"/>
                </a:solidFill>
                <a:latin typeface="Arial" panose="22635452340000000000" pitchFamily="2"/>
              </a:rPr>
              <a:t> </a:t>
            </a:r>
          </a:p>
        </p:txBody>
      </p:sp>
      <p:sp>
        <p:nvSpPr>
          <p:cNvPr id="30" name="Text Placeholder 29"/>
          <p:cNvSpPr>
            <a:spLocks noGrp="1"/>
          </p:cNvSpPr>
          <p:nvPr>
            <p:ph type="body" idx="10"/>
          </p:nvPr>
        </p:nvSpPr>
        <p:spPr>
          <a:xfrm>
            <a:off x="0" y="6419215"/>
            <a:ext cx="2008505" cy="180340"/>
          </a:xfrm>
          <a:prstGeom prst="rect">
            <a:avLst/>
          </a:prstGeom>
          <a:noFill/>
          <a:ln w="0" cmpd="sng">
            <a:noFill/>
            <a:prstDash val="solid"/>
          </a:ln>
        </p:spPr>
        <p:txBody>
          <a:bodyPr vert="horz" lIns="0" tIns="0" rIns="0" bIns="0" anchor="t"/>
          <a:lstStyle/>
          <a:p>
            <a:pPr marL="0" marR="0" indent="0" algn="r">
              <a:lnSpc>
                <a:spcPct val="95999"/>
              </a:lnSpc>
              <a:spcAft>
                <a:spcPts val="0"/>
              </a:spcAft>
            </a:pPr>
            <a:r>
              <a:rPr lang="en-US" sz="1400" b="1" spc="-65">
                <a:solidFill>
                  <a:srgbClr val="FFFFFF"/>
                </a:solidFill>
                <a:latin typeface="Arial" panose="22635452340000000000" pitchFamily="2"/>
              </a:rPr>
              <a:t>Course Introduction </a:t>
            </a:r>
          </a:p>
        </p:txBody>
      </p:sp>
      <p:sp>
        <p:nvSpPr>
          <p:cNvPr id="31" name="Text Placeholder 30"/>
          <p:cNvSpPr>
            <a:spLocks noGrp="1"/>
          </p:cNvSpPr>
          <p:nvPr>
            <p:ph type="body" idx="10"/>
          </p:nvPr>
        </p:nvSpPr>
        <p:spPr>
          <a:xfrm>
            <a:off x="8890" y="0"/>
            <a:ext cx="9135110" cy="6102350"/>
          </a:xfrm>
          <a:prstGeom prst="rect">
            <a:avLst/>
          </a:prstGeom>
          <a:solidFill>
            <a:srgbClr val="96A3AF"/>
          </a:solidFill>
          <a:ln w="0" cmpd="sng">
            <a:noFill/>
            <a:prstDash val="solid"/>
          </a:ln>
        </p:spPr>
        <p:txBody>
          <a:bodyPr vert="horz" lIns="0" tIns="0" rIns="0" bIns="0" anchor="t"/>
          <a:lstStyle/>
          <a:p>
            <a:pPr algn="l"/>
            <a:r>
              <a:rPr lang="en-US" sz="100"/>
              <a:t> </a:t>
            </a:r>
          </a:p>
        </p:txBody>
      </p:sp>
      <p:sp>
        <p:nvSpPr>
          <p:cNvPr id="34" name="Text Placeholder 33"/>
          <p:cNvSpPr>
            <a:spLocks noGrp="1"/>
          </p:cNvSpPr>
          <p:nvPr>
            <p:ph type="body" idx="10"/>
          </p:nvPr>
        </p:nvSpPr>
        <p:spPr>
          <a:xfrm>
            <a:off x="484505" y="405130"/>
            <a:ext cx="2517775" cy="433070"/>
          </a:xfrm>
          <a:prstGeom prst="rect">
            <a:avLst/>
          </a:prstGeom>
          <a:noFill/>
          <a:ln w="0" cmpd="sng">
            <a:noFill/>
            <a:prstDash val="solid"/>
          </a:ln>
        </p:spPr>
        <p:txBody>
          <a:bodyPr vert="horz" lIns="0" tIns="0" rIns="0" bIns="0" anchor="t"/>
          <a:lstStyle/>
          <a:p>
            <a:pPr marL="0" marR="0" indent="0" algn="ctr">
              <a:lnSpc>
                <a:spcPts val="3100"/>
              </a:lnSpc>
              <a:spcAft>
                <a:spcPts val="0"/>
              </a:spcAft>
            </a:pPr>
            <a:r>
              <a:rPr lang="en-US" sz="3350" b="1" spc="-180">
                <a:solidFill>
                  <a:srgbClr val="003366"/>
                </a:solidFill>
                <a:latin typeface="Arial Unicode MS" panose="22635452340000000000" pitchFamily="2"/>
              </a:rPr>
              <a:t>Unit Overview </a:t>
            </a:r>
          </a:p>
        </p:txBody>
      </p:sp>
      <p:sp>
        <p:nvSpPr>
          <p:cNvPr id="35" name="Text Placeholder 34"/>
          <p:cNvSpPr>
            <a:spLocks noGrp="1"/>
          </p:cNvSpPr>
          <p:nvPr>
            <p:ph type="body" idx="10"/>
          </p:nvPr>
        </p:nvSpPr>
        <p:spPr>
          <a:xfrm>
            <a:off x="496570" y="1179195"/>
            <a:ext cx="2813685" cy="2871470"/>
          </a:xfrm>
          <a:prstGeom prst="rect">
            <a:avLst/>
          </a:prstGeom>
          <a:noFill/>
          <a:ln w="0" cmpd="sng">
            <a:noFill/>
            <a:prstDash val="solid"/>
          </a:ln>
        </p:spPr>
        <p:txBody>
          <a:bodyPr vert="horz" lIns="0" tIns="0" rIns="0" bIns="0" anchor="t"/>
          <a:lstStyle/>
          <a:p>
            <a:pPr marL="0" marR="0" indent="0" algn="l">
              <a:lnSpc>
                <a:spcPts val="2300"/>
              </a:lnSpc>
              <a:spcAft>
                <a:spcPts val="0"/>
              </a:spcAft>
            </a:pPr>
            <a:r>
              <a:rPr lang="en-US" sz="2350" spc="0">
                <a:solidFill>
                  <a:srgbClr val="003366"/>
                </a:solidFill>
                <a:latin typeface="Arial Unicode MS" panose="22635452340000000000" pitchFamily="2"/>
              </a:rPr>
              <a:t>■ </a:t>
            </a:r>
            <a:r>
              <a:rPr lang="en-US" sz="2400" b="1" spc="0">
                <a:solidFill>
                  <a:srgbClr val="003366"/>
                </a:solidFill>
                <a:latin typeface="Arial" panose="22635452340000000000" pitchFamily="2"/>
              </a:rPr>
              <a:t>Introductions </a:t>
            </a:r>
          </a:p>
          <a:p>
            <a:pPr marL="0" marR="0" indent="0" algn="l">
              <a:lnSpc>
                <a:spcPts val="2700"/>
              </a:lnSpc>
              <a:spcBef>
                <a:spcPts val="1260"/>
              </a:spcBef>
              <a:spcAft>
                <a:spcPts val="0"/>
              </a:spcAft>
            </a:pPr>
            <a:r>
              <a:rPr lang="en-US" sz="2350" spc="0">
                <a:solidFill>
                  <a:srgbClr val="003366"/>
                </a:solidFill>
                <a:latin typeface="Arial Unicode MS" panose="22635452340000000000" pitchFamily="2"/>
              </a:rPr>
              <a:t>■ </a:t>
            </a:r>
            <a:r>
              <a:rPr lang="en-US" sz="2400" b="1" spc="0">
                <a:solidFill>
                  <a:srgbClr val="003366"/>
                </a:solidFill>
                <a:latin typeface="Arial" panose="22635452340000000000" pitchFamily="2"/>
              </a:rPr>
              <a:t>Expectations </a:t>
            </a:r>
          </a:p>
          <a:p>
            <a:pPr marL="0" marR="0" indent="0" algn="ctr">
              <a:lnSpc>
                <a:spcPts val="2800"/>
              </a:lnSpc>
              <a:spcBef>
                <a:spcPts val="1080"/>
              </a:spcBef>
              <a:spcAft>
                <a:spcPts val="0"/>
              </a:spcAft>
            </a:pPr>
            <a:r>
              <a:rPr lang="en-US" sz="2350" spc="-10">
                <a:solidFill>
                  <a:srgbClr val="003366"/>
                </a:solidFill>
                <a:latin typeface="Arial Unicode MS" panose="22635452340000000000" pitchFamily="2"/>
              </a:rPr>
              <a:t>■ </a:t>
            </a:r>
            <a:r>
              <a:rPr lang="en-US" sz="2400" b="1" spc="-10">
                <a:solidFill>
                  <a:srgbClr val="003366"/>
                </a:solidFill>
                <a:latin typeface="Arial" panose="22635452340000000000" pitchFamily="2"/>
              </a:rPr>
              <a:t>Course Objective </a:t>
            </a:r>
          </a:p>
          <a:p>
            <a:pPr marL="0" marR="0" indent="0" algn="l">
              <a:lnSpc>
                <a:spcPts val="2700"/>
              </a:lnSpc>
              <a:spcBef>
                <a:spcPts val="1080"/>
              </a:spcBef>
              <a:spcAft>
                <a:spcPts val="0"/>
              </a:spcAft>
            </a:pPr>
            <a:r>
              <a:rPr lang="en-US" sz="2350" spc="0">
                <a:solidFill>
                  <a:srgbClr val="003366"/>
                </a:solidFill>
                <a:latin typeface="Arial Unicode MS" panose="22635452340000000000" pitchFamily="2"/>
              </a:rPr>
              <a:t>■ </a:t>
            </a:r>
            <a:r>
              <a:rPr lang="en-US" sz="2400" b="1" spc="0">
                <a:solidFill>
                  <a:srgbClr val="003366"/>
                </a:solidFill>
                <a:latin typeface="Arial" panose="22635452340000000000" pitchFamily="2"/>
              </a:rPr>
              <a:t>Course Scope </a:t>
            </a:r>
          </a:p>
          <a:p>
            <a:pPr marL="0" marR="0" indent="0" algn="l">
              <a:lnSpc>
                <a:spcPts val="2300"/>
              </a:lnSpc>
              <a:spcBef>
                <a:spcPts val="1620"/>
              </a:spcBef>
              <a:spcAft>
                <a:spcPts val="0"/>
              </a:spcAft>
            </a:pPr>
            <a:r>
              <a:rPr lang="en-US" sz="2350" spc="0">
                <a:solidFill>
                  <a:srgbClr val="003366"/>
                </a:solidFill>
                <a:latin typeface="Arial Unicode MS" panose="22635452340000000000" pitchFamily="2"/>
              </a:rPr>
              <a:t>■ </a:t>
            </a:r>
            <a:r>
              <a:rPr lang="en-US" sz="2400" b="1" spc="0">
                <a:solidFill>
                  <a:srgbClr val="003366"/>
                </a:solidFill>
                <a:latin typeface="Arial" panose="22635452340000000000" pitchFamily="2"/>
              </a:rPr>
              <a:t>Pretest </a:t>
            </a:r>
          </a:p>
          <a:p>
            <a:pPr marL="0" marR="0" indent="0" algn="l">
              <a:lnSpc>
                <a:spcPts val="2300"/>
              </a:lnSpc>
              <a:spcBef>
                <a:spcPts val="1260"/>
              </a:spcBef>
              <a:spcAft>
                <a:spcPts val="540"/>
              </a:spcAft>
            </a:pPr>
            <a:r>
              <a:rPr lang="en-US" sz="2350" spc="0">
                <a:solidFill>
                  <a:srgbClr val="003366"/>
                </a:solidFill>
                <a:latin typeface="Arial Unicode MS" panose="22635452340000000000" pitchFamily="2"/>
              </a:rPr>
              <a:t>■ </a:t>
            </a:r>
            <a:r>
              <a:rPr lang="en-US" sz="2400" b="1" spc="0">
                <a:solidFill>
                  <a:srgbClr val="003366"/>
                </a:solidFill>
                <a:latin typeface="Arial" panose="22635452340000000000" pitchFamily="2"/>
              </a:rPr>
              <a:t>PTB </a:t>
            </a:r>
          </a:p>
        </p:txBody>
      </p:sp>
      <p:sp>
        <p:nvSpPr>
          <p:cNvPr id="36" name="Text Placeholder 35"/>
          <p:cNvSpPr>
            <a:spLocks noGrp="1"/>
          </p:cNvSpPr>
          <p:nvPr>
            <p:ph type="body" idx="10"/>
          </p:nvPr>
        </p:nvSpPr>
        <p:spPr>
          <a:xfrm>
            <a:off x="0" y="6277610"/>
            <a:ext cx="2008505" cy="322580"/>
          </a:xfrm>
          <a:prstGeom prst="rect">
            <a:avLst/>
          </a:prstGeom>
          <a:noFill/>
          <a:ln w="0" cmpd="sng">
            <a:noFill/>
            <a:prstDash val="solid"/>
          </a:ln>
        </p:spPr>
        <p:txBody>
          <a:bodyPr vert="horz" lIns="0" tIns="114300" rIns="0" bIns="0" anchor="t"/>
          <a:lstStyle/>
          <a:p>
            <a:pPr marL="0" marR="0" indent="0" algn="r">
              <a:lnSpc>
                <a:spcPct val="95999"/>
              </a:lnSpc>
              <a:spcAft>
                <a:spcPts val="0"/>
              </a:spcAft>
            </a:pPr>
            <a:r>
              <a:rPr lang="en-US" sz="1400" b="1" spc="-65">
                <a:solidFill>
                  <a:srgbClr val="FFFFFF"/>
                </a:solidFill>
                <a:latin typeface="Arial" panose="22635452340000000000" pitchFamily="2"/>
              </a:rPr>
              <a:t>Course Introduction </a:t>
            </a:r>
          </a:p>
        </p:txBody>
      </p:sp>
    </p:spTree>
    <p:extLst>
      <p:ext uri="{BB962C8B-B14F-4D97-AF65-F5344CB8AC3E}">
        <p14:creationId xmlns:p14="http://schemas.microsoft.com/office/powerpoint/2010/main" val="3451708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3_1_">
    <p:bg>
      <p:bgPr>
        <a:solidFill>
          <a:schemeClr val="bg1">
            <a:alpha val="0"/>
          </a:schemeClr>
        </a:solidFill>
        <a:effectLst/>
      </p:bgPr>
    </p:bg>
    <p:spTree>
      <p:nvGrpSpPr>
        <p:cNvPr id="1" name=""/>
        <p:cNvGrpSpPr/>
        <p:nvPr/>
      </p:nvGrpSpPr>
      <p:grpSpPr>
        <a:xfrm>
          <a:off x="0" y="0"/>
          <a:ext cx="0" cy="0"/>
          <a:chOff x="0" y="0"/>
          <a:chExt cx="0" cy="0"/>
        </a:xfrm>
      </p:grpSpPr>
      <p:sp>
        <p:nvSpPr>
          <p:cNvPr id="39" name="Text Placeholder 38"/>
          <p:cNvSpPr>
            <a:spLocks noGrp="1"/>
          </p:cNvSpPr>
          <p:nvPr>
            <p:ph type="body" idx="10"/>
          </p:nvPr>
        </p:nvSpPr>
        <p:spPr>
          <a:xfrm>
            <a:off x="0" y="6101715"/>
            <a:ext cx="9144000" cy="175260"/>
          </a:xfrm>
          <a:prstGeom prst="rect">
            <a:avLst/>
          </a:prstGeom>
          <a:noFill/>
          <a:ln w="0" cmpd="sng">
            <a:noFill/>
            <a:prstDash val="solid"/>
          </a:ln>
        </p:spPr>
        <p:txBody>
          <a:bodyPr vert="horz" lIns="0" tIns="0" rIns="0" bIns="0" anchor="t"/>
          <a:lstStyle/>
          <a:p>
            <a:pPr marL="320040" marR="0" indent="0" algn="l">
              <a:lnSpc>
                <a:spcPct val="95999"/>
              </a:lnSpc>
              <a:spcAft>
                <a:spcPts val="0"/>
              </a:spcAft>
            </a:pPr>
            <a:r>
              <a:rPr lang="en-US" sz="1400" b="1" spc="0">
                <a:solidFill>
                  <a:srgbClr val="FFFFFF"/>
                </a:solidFill>
                <a:latin typeface="Arial" panose="22635452340000000000" pitchFamily="2"/>
              </a:rPr>
              <a:t>Unit 1: </a:t>
            </a:r>
          </a:p>
        </p:txBody>
      </p:sp>
      <p:sp>
        <p:nvSpPr>
          <p:cNvPr id="40" name="Text Placeholder 39"/>
          <p:cNvSpPr>
            <a:spLocks noGrp="1"/>
          </p:cNvSpPr>
          <p:nvPr>
            <p:ph type="body" idx="10"/>
          </p:nvPr>
        </p:nvSpPr>
        <p:spPr>
          <a:xfrm>
            <a:off x="7668895" y="6327775"/>
            <a:ext cx="1475105" cy="271780"/>
          </a:xfrm>
          <a:prstGeom prst="rect">
            <a:avLst/>
          </a:prstGeom>
          <a:noFill/>
          <a:ln w="0" cmpd="sng">
            <a:noFill/>
            <a:prstDash val="solid"/>
          </a:ln>
        </p:spPr>
        <p:txBody>
          <a:bodyPr vert="horz" lIns="0" tIns="0" rIns="0" bIns="0" anchor="t"/>
          <a:lstStyle/>
          <a:p>
            <a:pPr marL="0" marR="0" indent="0" algn="l">
              <a:lnSpc>
                <a:spcPct val="95999"/>
              </a:lnSpc>
              <a:spcAft>
                <a:spcPts val="720"/>
              </a:spcAft>
            </a:pPr>
            <a:r>
              <a:rPr lang="en-US" sz="1400" b="1" spc="-60">
                <a:solidFill>
                  <a:srgbClr val="FFFFFF"/>
                </a:solidFill>
                <a:latin typeface="Arial" panose="22635452340000000000" pitchFamily="2"/>
              </a:rPr>
              <a:t>Visual 1-16</a:t>
            </a:r>
            <a:r>
              <a:rPr lang="en-US" sz="100" b="1" spc="-60">
                <a:solidFill>
                  <a:srgbClr val="FFFFFF"/>
                </a:solidFill>
                <a:latin typeface="Arial" panose="22635452340000000000" pitchFamily="2"/>
              </a:rPr>
              <a:t> </a:t>
            </a:r>
          </a:p>
        </p:txBody>
      </p:sp>
      <p:sp>
        <p:nvSpPr>
          <p:cNvPr id="41" name="Text Placeholder 40"/>
          <p:cNvSpPr>
            <a:spLocks noGrp="1"/>
          </p:cNvSpPr>
          <p:nvPr>
            <p:ph type="body" idx="10"/>
          </p:nvPr>
        </p:nvSpPr>
        <p:spPr>
          <a:xfrm>
            <a:off x="0" y="6419215"/>
            <a:ext cx="2008505" cy="180340"/>
          </a:xfrm>
          <a:prstGeom prst="rect">
            <a:avLst/>
          </a:prstGeom>
          <a:noFill/>
          <a:ln w="0" cmpd="sng">
            <a:noFill/>
            <a:prstDash val="solid"/>
          </a:ln>
        </p:spPr>
        <p:txBody>
          <a:bodyPr vert="horz" lIns="0" tIns="0" rIns="0" bIns="0" anchor="t"/>
          <a:lstStyle/>
          <a:p>
            <a:pPr marL="0" marR="0" indent="0" algn="r">
              <a:lnSpc>
                <a:spcPct val="95999"/>
              </a:lnSpc>
              <a:spcAft>
                <a:spcPts val="0"/>
              </a:spcAft>
            </a:pPr>
            <a:r>
              <a:rPr lang="en-US" sz="1400" b="1" spc="-65">
                <a:solidFill>
                  <a:srgbClr val="FFFFFF"/>
                </a:solidFill>
                <a:latin typeface="Arial" panose="22635452340000000000" pitchFamily="2"/>
              </a:rPr>
              <a:t>Course Introduction </a:t>
            </a:r>
          </a:p>
        </p:txBody>
      </p:sp>
      <p:sp>
        <p:nvSpPr>
          <p:cNvPr id="42" name="Text Placeholder 41"/>
          <p:cNvSpPr>
            <a:spLocks noGrp="1"/>
          </p:cNvSpPr>
          <p:nvPr>
            <p:ph type="body" idx="10"/>
          </p:nvPr>
        </p:nvSpPr>
        <p:spPr>
          <a:xfrm>
            <a:off x="27305" y="27305"/>
            <a:ext cx="9104630" cy="5931535"/>
          </a:xfrm>
          <a:prstGeom prst="rect">
            <a:avLst/>
          </a:prstGeom>
          <a:solidFill>
            <a:srgbClr val="FFFFFF"/>
          </a:solidFill>
          <a:ln w="0" cmpd="sng">
            <a:noFill/>
            <a:prstDash val="solid"/>
          </a:ln>
        </p:spPr>
        <p:txBody>
          <a:bodyPr vert="horz" lIns="0" tIns="342900" rIns="0" bIns="0" anchor="t"/>
          <a:lstStyle/>
          <a:p>
            <a:pPr marL="457200" marR="0" indent="0" algn="l">
              <a:lnSpc>
                <a:spcPts val="3100"/>
              </a:lnSpc>
              <a:spcAft>
                <a:spcPts val="0"/>
              </a:spcAft>
            </a:pPr>
            <a:r>
              <a:rPr lang="en-US" sz="3350" b="1" spc="-150">
                <a:solidFill>
                  <a:srgbClr val="003366"/>
                </a:solidFill>
                <a:latin typeface="Arial Unicode MS" panose="22635452340000000000" pitchFamily="2"/>
              </a:rPr>
              <a:t>Introductions </a:t>
            </a:r>
          </a:p>
          <a:p>
            <a:pPr marL="457200" marR="0" indent="0" algn="l">
              <a:lnSpc>
                <a:spcPts val="2300"/>
              </a:lnSpc>
              <a:spcBef>
                <a:spcPts val="3060"/>
              </a:spcBef>
              <a:spcAft>
                <a:spcPts val="0"/>
              </a:spcAft>
            </a:pPr>
            <a:r>
              <a:rPr lang="en-US" sz="2350" spc="0">
                <a:solidFill>
                  <a:srgbClr val="003366"/>
                </a:solidFill>
                <a:latin typeface="Arial Unicode MS" panose="22635452340000000000" pitchFamily="2"/>
              </a:rPr>
              <a:t>■ </a:t>
            </a:r>
            <a:r>
              <a:rPr lang="en-US" sz="2400" b="1" spc="0">
                <a:solidFill>
                  <a:srgbClr val="003366"/>
                </a:solidFill>
                <a:latin typeface="Arial" panose="22635452340000000000" pitchFamily="2"/>
              </a:rPr>
              <a:t>Instructor Introductions </a:t>
            </a:r>
          </a:p>
          <a:p>
            <a:pPr marL="457200" marR="0" indent="0" algn="l">
              <a:lnSpc>
                <a:spcPts val="2300"/>
              </a:lnSpc>
              <a:spcBef>
                <a:spcPts val="1620"/>
              </a:spcBef>
              <a:spcAft>
                <a:spcPts val="0"/>
              </a:spcAft>
            </a:pPr>
            <a:r>
              <a:rPr lang="en-US" sz="2350" spc="0">
                <a:solidFill>
                  <a:srgbClr val="003366"/>
                </a:solidFill>
                <a:latin typeface="Arial Unicode MS" panose="22635452340000000000" pitchFamily="2"/>
              </a:rPr>
              <a:t>■ </a:t>
            </a:r>
            <a:r>
              <a:rPr lang="en-US" sz="2400" b="1" spc="0">
                <a:solidFill>
                  <a:srgbClr val="003366"/>
                </a:solidFill>
                <a:latin typeface="Arial" panose="22635452340000000000" pitchFamily="2"/>
              </a:rPr>
              <a:t>Student Introductions </a:t>
            </a:r>
          </a:p>
          <a:p>
            <a:pPr marL="914400" marR="0" indent="0" algn="l">
              <a:lnSpc>
                <a:spcPts val="2300"/>
              </a:lnSpc>
              <a:spcBef>
                <a:spcPts val="1440"/>
              </a:spcBef>
              <a:spcAft>
                <a:spcPts val="0"/>
              </a:spcAft>
            </a:pPr>
            <a:r>
              <a:rPr lang="en-US" sz="2350" spc="0">
                <a:solidFill>
                  <a:srgbClr val="003366"/>
                </a:solidFill>
                <a:latin typeface="Arial Unicode MS" panose="22635452340000000000" pitchFamily="2"/>
              </a:rPr>
              <a:t>■ </a:t>
            </a:r>
            <a:r>
              <a:rPr lang="en-US" sz="2400" b="1" spc="0">
                <a:solidFill>
                  <a:srgbClr val="003366"/>
                </a:solidFill>
                <a:latin typeface="Arial" panose="22635452340000000000" pitchFamily="2"/>
              </a:rPr>
              <a:t>Name </a:t>
            </a:r>
          </a:p>
          <a:p>
            <a:pPr marL="914400" marR="0" indent="0" algn="l">
              <a:lnSpc>
                <a:spcPts val="2800"/>
              </a:lnSpc>
              <a:spcBef>
                <a:spcPts val="1440"/>
              </a:spcBef>
              <a:spcAft>
                <a:spcPts val="0"/>
              </a:spcAft>
            </a:pPr>
            <a:r>
              <a:rPr lang="en-US" sz="2350" spc="0">
                <a:solidFill>
                  <a:srgbClr val="003366"/>
                </a:solidFill>
                <a:latin typeface="Arial Unicode MS" panose="22635452340000000000" pitchFamily="2"/>
              </a:rPr>
              <a:t>■ </a:t>
            </a:r>
            <a:r>
              <a:rPr lang="en-US" sz="2400" b="1" spc="0">
                <a:solidFill>
                  <a:srgbClr val="003366"/>
                </a:solidFill>
                <a:latin typeface="Arial" panose="22635452340000000000" pitchFamily="2"/>
              </a:rPr>
              <a:t>Where you are from </a:t>
            </a:r>
          </a:p>
          <a:p>
            <a:pPr marL="914400" marR="0" indent="0" algn="l">
              <a:lnSpc>
                <a:spcPts val="2700"/>
              </a:lnSpc>
              <a:spcBef>
                <a:spcPts val="1080"/>
              </a:spcBef>
              <a:spcAft>
                <a:spcPts val="0"/>
              </a:spcAft>
            </a:pPr>
            <a:r>
              <a:rPr lang="en-US" sz="2350" spc="0">
                <a:solidFill>
                  <a:srgbClr val="003366"/>
                </a:solidFill>
                <a:latin typeface="Arial Unicode MS" panose="22635452340000000000" pitchFamily="2"/>
              </a:rPr>
              <a:t>■ </a:t>
            </a:r>
            <a:r>
              <a:rPr lang="en-US" sz="2400" b="1" spc="0">
                <a:solidFill>
                  <a:srgbClr val="003366"/>
                </a:solidFill>
                <a:latin typeface="Arial" panose="22635452340000000000" pitchFamily="2"/>
              </a:rPr>
              <a:t>Incident response experience </a:t>
            </a:r>
          </a:p>
          <a:p>
            <a:pPr marL="914400" marR="0" indent="0" algn="l">
              <a:lnSpc>
                <a:spcPts val="2800"/>
              </a:lnSpc>
              <a:spcBef>
                <a:spcPts val="1080"/>
              </a:spcBef>
              <a:spcAft>
                <a:spcPts val="14760"/>
              </a:spcAft>
            </a:pPr>
            <a:r>
              <a:rPr lang="en-US" sz="2350" spc="0">
                <a:solidFill>
                  <a:srgbClr val="003366"/>
                </a:solidFill>
                <a:latin typeface="Arial Unicode MS" panose="22635452340000000000" pitchFamily="2"/>
              </a:rPr>
              <a:t>■ </a:t>
            </a:r>
            <a:r>
              <a:rPr lang="en-US" sz="2400" b="1" spc="0">
                <a:solidFill>
                  <a:srgbClr val="003366"/>
                </a:solidFill>
                <a:latin typeface="Arial" panose="22635452340000000000" pitchFamily="2"/>
              </a:rPr>
              <a:t>Why you want to be Division/Group Supervisor </a:t>
            </a:r>
          </a:p>
        </p:txBody>
      </p:sp>
      <p:sp>
        <p:nvSpPr>
          <p:cNvPr id="45" name="Text Placeholder 44"/>
          <p:cNvSpPr>
            <a:spLocks noGrp="1"/>
          </p:cNvSpPr>
          <p:nvPr>
            <p:ph type="body" idx="10"/>
          </p:nvPr>
        </p:nvSpPr>
        <p:spPr>
          <a:xfrm>
            <a:off x="326390" y="6102350"/>
            <a:ext cx="1682115" cy="497840"/>
          </a:xfrm>
          <a:prstGeom prst="rect">
            <a:avLst/>
          </a:prstGeom>
          <a:noFill/>
          <a:ln w="0" cmpd="sng">
            <a:noFill/>
            <a:prstDash val="solid"/>
          </a:ln>
        </p:spPr>
        <p:txBody>
          <a:bodyPr vert="horz" lIns="0" tIns="0" rIns="0" bIns="0" anchor="t"/>
          <a:lstStyle/>
          <a:p>
            <a:pPr marL="0" marR="0" indent="0" algn="l">
              <a:lnSpc>
                <a:spcPct val="81599"/>
              </a:lnSpc>
              <a:spcAft>
                <a:spcPts val="0"/>
              </a:spcAft>
            </a:pPr>
            <a:r>
              <a:rPr lang="en-US" sz="1400" b="1" spc="0">
                <a:solidFill>
                  <a:srgbClr val="FFFFFF"/>
                </a:solidFill>
                <a:latin typeface="Arial" panose="22635452340000000000" pitchFamily="2"/>
              </a:rPr>
              <a:t>Unit 1: </a:t>
            </a:r>
          </a:p>
          <a:p>
            <a:pPr marL="0" marR="0" indent="0" algn="l">
              <a:lnSpc>
                <a:spcPct val="84479"/>
              </a:lnSpc>
              <a:spcBef>
                <a:spcPts val="720"/>
              </a:spcBef>
              <a:spcAft>
                <a:spcPts val="360"/>
              </a:spcAft>
            </a:pPr>
            <a:r>
              <a:rPr lang="en-US" sz="1400" b="1" spc="-65">
                <a:solidFill>
                  <a:srgbClr val="FFFFFF"/>
                </a:solidFill>
                <a:latin typeface="Arial" panose="22635452340000000000" pitchFamily="2"/>
              </a:rPr>
              <a:t>Course Introduction </a:t>
            </a:r>
          </a:p>
        </p:txBody>
      </p:sp>
      <p:sp>
        <p:nvSpPr>
          <p:cNvPr id="46" name="Text Placeholder 45"/>
          <p:cNvSpPr>
            <a:spLocks noGrp="1"/>
          </p:cNvSpPr>
          <p:nvPr>
            <p:ph type="body" idx="10"/>
          </p:nvPr>
        </p:nvSpPr>
        <p:spPr>
          <a:xfrm>
            <a:off x="7766050" y="6327775"/>
            <a:ext cx="826135" cy="178435"/>
          </a:xfrm>
          <a:prstGeom prst="rect">
            <a:avLst/>
          </a:prstGeom>
          <a:noFill/>
          <a:ln w="0" cmpd="sng">
            <a:noFill/>
            <a:prstDash val="solid"/>
          </a:ln>
        </p:spPr>
        <p:txBody>
          <a:bodyPr vert="horz" lIns="0" tIns="0" rIns="0" bIns="0" anchor="t"/>
          <a:lstStyle/>
          <a:p>
            <a:pPr marL="0" marR="0" indent="0" algn="l">
              <a:lnSpc>
                <a:spcPct val="83519"/>
              </a:lnSpc>
              <a:spcAft>
                <a:spcPts val="0"/>
              </a:spcAft>
            </a:pPr>
            <a:r>
              <a:rPr lang="en-US" sz="1400" b="1" spc="-55">
                <a:solidFill>
                  <a:srgbClr val="FFFFFF"/>
                </a:solidFill>
                <a:latin typeface="Arial" panose="22635452340000000000" pitchFamily="2"/>
              </a:rPr>
              <a:t>Visual 1-5 </a:t>
            </a:r>
          </a:p>
        </p:txBody>
      </p:sp>
    </p:spTree>
    <p:extLst>
      <p:ext uri="{BB962C8B-B14F-4D97-AF65-F5344CB8AC3E}">
        <p14:creationId xmlns:p14="http://schemas.microsoft.com/office/powerpoint/2010/main" val="3924881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4_1_">
    <p:bg>
      <p:bgPr>
        <a:solidFill>
          <a:schemeClr val="bg1">
            <a:alpha val="0"/>
          </a:schemeClr>
        </a:solidFill>
        <a:effectLst/>
      </p:bgPr>
    </p:bg>
    <p:spTree>
      <p:nvGrpSpPr>
        <p:cNvPr id="1" name=""/>
        <p:cNvGrpSpPr/>
        <p:nvPr/>
      </p:nvGrpSpPr>
      <p:grpSpPr>
        <a:xfrm>
          <a:off x="0" y="0"/>
          <a:ext cx="0" cy="0"/>
          <a:chOff x="0" y="0"/>
          <a:chExt cx="0" cy="0"/>
        </a:xfrm>
      </p:grpSpPr>
      <p:sp>
        <p:nvSpPr>
          <p:cNvPr id="52" name="Text Placeholder 51"/>
          <p:cNvSpPr>
            <a:spLocks noGrp="1"/>
          </p:cNvSpPr>
          <p:nvPr>
            <p:ph type="body" idx="10"/>
          </p:nvPr>
        </p:nvSpPr>
        <p:spPr>
          <a:xfrm>
            <a:off x="0" y="6101715"/>
            <a:ext cx="9144000" cy="175260"/>
          </a:xfrm>
          <a:prstGeom prst="rect">
            <a:avLst/>
          </a:prstGeom>
          <a:noFill/>
          <a:ln w="0" cmpd="sng">
            <a:noFill/>
            <a:prstDash val="solid"/>
          </a:ln>
        </p:spPr>
        <p:txBody>
          <a:bodyPr vert="horz" lIns="0" tIns="0" rIns="0" bIns="0" anchor="t"/>
          <a:lstStyle/>
          <a:p>
            <a:pPr marL="320040" marR="0" indent="0" algn="l">
              <a:lnSpc>
                <a:spcPct val="95999"/>
              </a:lnSpc>
              <a:spcAft>
                <a:spcPts val="0"/>
              </a:spcAft>
            </a:pPr>
            <a:r>
              <a:rPr lang="en-US" sz="1400" b="1" spc="0">
                <a:solidFill>
                  <a:srgbClr val="FFFFFF"/>
                </a:solidFill>
                <a:latin typeface="Arial" panose="22635452340000000000" pitchFamily="2"/>
              </a:rPr>
              <a:t>Unit 1: </a:t>
            </a:r>
          </a:p>
        </p:txBody>
      </p:sp>
      <p:sp>
        <p:nvSpPr>
          <p:cNvPr id="53" name="Text Placeholder 52"/>
          <p:cNvSpPr>
            <a:spLocks noGrp="1"/>
          </p:cNvSpPr>
          <p:nvPr>
            <p:ph type="body" idx="10"/>
          </p:nvPr>
        </p:nvSpPr>
        <p:spPr>
          <a:xfrm>
            <a:off x="7668895" y="6327775"/>
            <a:ext cx="1475105" cy="271780"/>
          </a:xfrm>
          <a:prstGeom prst="rect">
            <a:avLst/>
          </a:prstGeom>
          <a:noFill/>
          <a:ln w="0" cmpd="sng">
            <a:noFill/>
            <a:prstDash val="solid"/>
          </a:ln>
        </p:spPr>
        <p:txBody>
          <a:bodyPr vert="horz" lIns="0" tIns="0" rIns="0" bIns="0" anchor="t"/>
          <a:lstStyle/>
          <a:p>
            <a:pPr marL="0" marR="0" indent="0" algn="l">
              <a:lnSpc>
                <a:spcPct val="95999"/>
              </a:lnSpc>
              <a:spcAft>
                <a:spcPts val="720"/>
              </a:spcAft>
            </a:pPr>
            <a:r>
              <a:rPr lang="en-US" sz="1400" b="1" spc="-60">
                <a:solidFill>
                  <a:srgbClr val="FFFFFF"/>
                </a:solidFill>
                <a:latin typeface="Arial" panose="22635452340000000000" pitchFamily="2"/>
              </a:rPr>
              <a:t>Visual 1-16</a:t>
            </a:r>
            <a:r>
              <a:rPr lang="en-US" sz="100" b="1" spc="-60">
                <a:solidFill>
                  <a:srgbClr val="FFFFFF"/>
                </a:solidFill>
                <a:latin typeface="Arial" panose="22635452340000000000" pitchFamily="2"/>
              </a:rPr>
              <a:t> </a:t>
            </a:r>
          </a:p>
        </p:txBody>
      </p:sp>
      <p:sp>
        <p:nvSpPr>
          <p:cNvPr id="54" name="Text Placeholder 53"/>
          <p:cNvSpPr>
            <a:spLocks noGrp="1"/>
          </p:cNvSpPr>
          <p:nvPr>
            <p:ph type="body" idx="10"/>
          </p:nvPr>
        </p:nvSpPr>
        <p:spPr>
          <a:xfrm>
            <a:off x="0" y="6419215"/>
            <a:ext cx="2008505" cy="180340"/>
          </a:xfrm>
          <a:prstGeom prst="rect">
            <a:avLst/>
          </a:prstGeom>
          <a:noFill/>
          <a:ln w="0" cmpd="sng">
            <a:noFill/>
            <a:prstDash val="solid"/>
          </a:ln>
        </p:spPr>
        <p:txBody>
          <a:bodyPr vert="horz" lIns="0" tIns="0" rIns="0" bIns="0" anchor="t"/>
          <a:lstStyle/>
          <a:p>
            <a:pPr marL="0" marR="0" indent="0" algn="r">
              <a:lnSpc>
                <a:spcPct val="95999"/>
              </a:lnSpc>
              <a:spcAft>
                <a:spcPts val="0"/>
              </a:spcAft>
            </a:pPr>
            <a:r>
              <a:rPr lang="en-US" sz="1400" b="1" spc="-65">
                <a:solidFill>
                  <a:srgbClr val="FFFFFF"/>
                </a:solidFill>
                <a:latin typeface="Arial" panose="22635452340000000000" pitchFamily="2"/>
              </a:rPr>
              <a:t>Course Introduction </a:t>
            </a:r>
          </a:p>
        </p:txBody>
      </p:sp>
      <p:sp>
        <p:nvSpPr>
          <p:cNvPr id="55" name="Text Placeholder 54"/>
          <p:cNvSpPr>
            <a:spLocks noGrp="1"/>
          </p:cNvSpPr>
          <p:nvPr>
            <p:ph type="body" idx="10"/>
          </p:nvPr>
        </p:nvSpPr>
        <p:spPr>
          <a:xfrm>
            <a:off x="8890" y="8890"/>
            <a:ext cx="9135110" cy="6092825"/>
          </a:xfrm>
          <a:prstGeom prst="rect">
            <a:avLst/>
          </a:prstGeom>
          <a:solidFill>
            <a:srgbClr val="97A2AD"/>
          </a:solidFill>
          <a:ln w="0" cmpd="sng">
            <a:noFill/>
            <a:prstDash val="solid"/>
          </a:ln>
        </p:spPr>
        <p:txBody>
          <a:bodyPr vert="horz" lIns="0" tIns="0" rIns="0" bIns="0" anchor="t"/>
          <a:lstStyle/>
          <a:p>
            <a:pPr algn="l"/>
            <a:r>
              <a:rPr lang="en-US" sz="100"/>
              <a:t> </a:t>
            </a:r>
          </a:p>
        </p:txBody>
      </p:sp>
      <p:sp>
        <p:nvSpPr>
          <p:cNvPr id="58" name="Text Placeholder 57"/>
          <p:cNvSpPr>
            <a:spLocks noGrp="1"/>
          </p:cNvSpPr>
          <p:nvPr>
            <p:ph type="body" idx="10"/>
          </p:nvPr>
        </p:nvSpPr>
        <p:spPr>
          <a:xfrm>
            <a:off x="484505" y="411480"/>
            <a:ext cx="2304415" cy="499745"/>
          </a:xfrm>
          <a:prstGeom prst="rect">
            <a:avLst/>
          </a:prstGeom>
          <a:noFill/>
          <a:ln w="0" cmpd="sng">
            <a:noFill/>
            <a:prstDash val="solid"/>
          </a:ln>
        </p:spPr>
        <p:txBody>
          <a:bodyPr vert="horz" lIns="0" tIns="0" rIns="0" bIns="0" anchor="t"/>
          <a:lstStyle/>
          <a:p>
            <a:pPr marL="0" marR="0" indent="0" algn="ctr">
              <a:lnSpc>
                <a:spcPts val="3600"/>
              </a:lnSpc>
              <a:spcAft>
                <a:spcPts val="180"/>
              </a:spcAft>
            </a:pPr>
            <a:r>
              <a:rPr lang="en-US" sz="3350" b="1" spc="-185">
                <a:solidFill>
                  <a:srgbClr val="0C3661"/>
                </a:solidFill>
                <a:latin typeface="Arial Unicode MS" panose="22635452340000000000" pitchFamily="2"/>
              </a:rPr>
              <a:t>Expectations </a:t>
            </a:r>
          </a:p>
        </p:txBody>
      </p:sp>
      <p:sp>
        <p:nvSpPr>
          <p:cNvPr id="59" name="Text Placeholder 58"/>
          <p:cNvSpPr>
            <a:spLocks noGrp="1"/>
          </p:cNvSpPr>
          <p:nvPr>
            <p:ph type="body" idx="10"/>
          </p:nvPr>
        </p:nvSpPr>
        <p:spPr>
          <a:xfrm>
            <a:off x="1444625" y="2082800"/>
            <a:ext cx="2326005" cy="650240"/>
          </a:xfrm>
          <a:prstGeom prst="rect">
            <a:avLst/>
          </a:prstGeom>
          <a:noFill/>
          <a:ln w="0" cmpd="sng">
            <a:noFill/>
            <a:prstDash val="solid"/>
          </a:ln>
        </p:spPr>
        <p:txBody>
          <a:bodyPr vert="horz" lIns="0" tIns="0" rIns="0" bIns="0" anchor="t"/>
          <a:lstStyle/>
          <a:p>
            <a:pPr marL="0" marR="0" indent="0" algn="l">
              <a:lnSpc>
                <a:spcPct val="95999"/>
              </a:lnSpc>
              <a:spcAft>
                <a:spcPts val="0"/>
              </a:spcAft>
            </a:pPr>
            <a:r>
              <a:rPr lang="en-US" sz="2000" spc="0">
                <a:solidFill>
                  <a:srgbClr val="000000"/>
                </a:solidFill>
                <a:latin typeface="Arial" panose="22635452340000000000" pitchFamily="2"/>
              </a:rPr>
              <a:t>Our expectations </a:t>
            </a:r>
          </a:p>
          <a:p>
            <a:pPr marL="0" marR="0" indent="0" algn="ctr">
              <a:lnSpc>
                <a:spcPct val="82559"/>
              </a:lnSpc>
              <a:spcBef>
                <a:spcPts val="720"/>
              </a:spcBef>
              <a:spcAft>
                <a:spcPts val="0"/>
              </a:spcAft>
            </a:pPr>
            <a:r>
              <a:rPr lang="en-US" sz="2000" spc="-60">
                <a:solidFill>
                  <a:srgbClr val="000000"/>
                </a:solidFill>
                <a:latin typeface="Arial" panose="22635452340000000000" pitchFamily="2"/>
              </a:rPr>
              <a:t>for this course are.... </a:t>
            </a:r>
          </a:p>
        </p:txBody>
      </p:sp>
      <p:sp>
        <p:nvSpPr>
          <p:cNvPr id="60" name="Text Placeholder 59"/>
          <p:cNvSpPr>
            <a:spLocks noGrp="1"/>
          </p:cNvSpPr>
          <p:nvPr>
            <p:ph type="body" idx="10"/>
          </p:nvPr>
        </p:nvSpPr>
        <p:spPr>
          <a:xfrm>
            <a:off x="0" y="6276975"/>
            <a:ext cx="2008505" cy="322580"/>
          </a:xfrm>
          <a:prstGeom prst="rect">
            <a:avLst/>
          </a:prstGeom>
          <a:noFill/>
          <a:ln w="0" cmpd="sng">
            <a:noFill/>
            <a:prstDash val="solid"/>
          </a:ln>
        </p:spPr>
        <p:txBody>
          <a:bodyPr vert="horz" lIns="0" tIns="114300" rIns="0" bIns="0" anchor="t"/>
          <a:lstStyle/>
          <a:p>
            <a:pPr marL="0" marR="0" indent="0" algn="r">
              <a:lnSpc>
                <a:spcPct val="95999"/>
              </a:lnSpc>
              <a:spcAft>
                <a:spcPts val="0"/>
              </a:spcAft>
            </a:pPr>
            <a:r>
              <a:rPr lang="en-US" sz="1400" b="1" spc="-65">
                <a:solidFill>
                  <a:srgbClr val="FFFFFF"/>
                </a:solidFill>
                <a:latin typeface="Arial" panose="22635452340000000000" pitchFamily="2"/>
              </a:rPr>
              <a:t>Course Introduction </a:t>
            </a:r>
          </a:p>
        </p:txBody>
      </p:sp>
    </p:spTree>
    <p:extLst>
      <p:ext uri="{BB962C8B-B14F-4D97-AF65-F5344CB8AC3E}">
        <p14:creationId xmlns:p14="http://schemas.microsoft.com/office/powerpoint/2010/main" val="10412328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theme" Target="../theme/theme2.xml"/><Relationship Id="rId2" Type="http://schemas.openxmlformats.org/officeDocument/2006/relationships/slideLayout" Target="../slideLayouts/slideLayout5.xml"/><Relationship Id="rId16" Type="http://schemas.openxmlformats.org/officeDocument/2006/relationships/slideLayout" Target="../slideLayouts/slideLayout19.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image" Target="../media/image3.jpe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85800" y="1981200"/>
            <a:ext cx="77724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pic>
        <p:nvPicPr>
          <p:cNvPr id="1028" name="Picture 5"/>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52400" y="-117475"/>
            <a:ext cx="9372600"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6"/>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52400" y="6592888"/>
            <a:ext cx="9448800"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userDrawn="1"/>
        </p:nvSpPr>
        <p:spPr>
          <a:xfrm>
            <a:off x="3733800" y="-33338"/>
            <a:ext cx="5410200" cy="261938"/>
          </a:xfrm>
          <a:prstGeom prst="rect">
            <a:avLst/>
          </a:prstGeom>
          <a:noFill/>
        </p:spPr>
        <p:txBody>
          <a:bodyPr>
            <a:spAutoFit/>
          </a:bodyPr>
          <a:lstStyle/>
          <a:p>
            <a:pPr algn="r">
              <a:defRPr/>
            </a:pPr>
            <a:r>
              <a:rPr lang="en-US" sz="1100" b="1" spc="600" dirty="0">
                <a:solidFill>
                  <a:schemeClr val="accent1">
                    <a:lumMod val="75000"/>
                  </a:schemeClr>
                </a:solidFill>
                <a:latin typeface="+mn-lt"/>
                <a:cs typeface="Times New Roman" panose="02020603050405020304" pitchFamily="18" charset="0"/>
              </a:rPr>
              <a:t>DIVISION/GROUP SUPERVISOR</a:t>
            </a:r>
          </a:p>
        </p:txBody>
      </p:sp>
      <p:sp>
        <p:nvSpPr>
          <p:cNvPr id="9" name="Rectangle 7"/>
          <p:cNvSpPr>
            <a:spLocks noChangeArrowheads="1"/>
          </p:cNvSpPr>
          <p:nvPr userDrawn="1"/>
        </p:nvSpPr>
        <p:spPr bwMode="auto">
          <a:xfrm>
            <a:off x="7454900" y="6611938"/>
            <a:ext cx="1676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defRPr/>
            </a:pPr>
            <a:r>
              <a:rPr lang="en-US" altLang="en-US" sz="1000" b="1" dirty="0" smtClean="0">
                <a:solidFill>
                  <a:schemeClr val="accent1">
                    <a:lumMod val="75000"/>
                  </a:schemeClr>
                </a:solidFill>
                <a:latin typeface="+mn-lt"/>
              </a:rPr>
              <a:t>Slide 0-</a:t>
            </a:r>
            <a:fld id="{48EEBE5E-F3A3-4A93-8523-5323A140A7B6}" type="slidenum">
              <a:rPr lang="en-US" altLang="en-US" sz="1000" b="1" smtClean="0">
                <a:solidFill>
                  <a:schemeClr val="accent1">
                    <a:lumMod val="75000"/>
                  </a:schemeClr>
                </a:solidFill>
                <a:latin typeface="+mn-lt"/>
              </a:rPr>
              <a:pPr algn="r" eaLnBrk="1" hangingPunct="1">
                <a:defRPr/>
              </a:pPr>
              <a:t>‹#›</a:t>
            </a:fld>
            <a:endParaRPr lang="en-US" altLang="en-US" sz="1000" b="1" dirty="0" smtClean="0">
              <a:solidFill>
                <a:schemeClr val="accent1">
                  <a:lumMod val="75000"/>
                </a:schemeClr>
              </a:solidFill>
              <a:latin typeface="+mn-lt"/>
            </a:endParaRPr>
          </a:p>
        </p:txBody>
      </p:sp>
      <p:sp>
        <p:nvSpPr>
          <p:cNvPr id="1032" name="TextBox 9"/>
          <p:cNvSpPr txBox="1">
            <a:spLocks noChangeArrowheads="1"/>
          </p:cNvSpPr>
          <p:nvPr userDrawn="1"/>
        </p:nvSpPr>
        <p:spPr bwMode="auto">
          <a:xfrm>
            <a:off x="0" y="6611938"/>
            <a:ext cx="4876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000" b="1">
                <a:solidFill>
                  <a:srgbClr val="5B5C5F"/>
                </a:solidFill>
                <a:latin typeface="Arial" charset="0"/>
              </a:rPr>
              <a:t>Unit 0 – Introduction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lvl1pPr algn="ctr" rtl="0" eaLnBrk="0" fontAlgn="base" hangingPunct="0">
        <a:spcBef>
          <a:spcPct val="0"/>
        </a:spcBef>
        <a:spcAft>
          <a:spcPct val="0"/>
        </a:spcAft>
        <a:defRPr sz="4200" b="1">
          <a:solidFill>
            <a:srgbClr val="222221"/>
          </a:solidFill>
          <a:latin typeface="+mj-lt"/>
          <a:ea typeface="+mj-ea"/>
          <a:cs typeface="+mj-cs"/>
        </a:defRPr>
      </a:lvl1pPr>
      <a:lvl2pPr algn="ctr" rtl="0" eaLnBrk="0" fontAlgn="base" hangingPunct="0">
        <a:spcBef>
          <a:spcPct val="0"/>
        </a:spcBef>
        <a:spcAft>
          <a:spcPct val="0"/>
        </a:spcAft>
        <a:defRPr sz="4200" b="1">
          <a:solidFill>
            <a:srgbClr val="222221"/>
          </a:solidFill>
          <a:latin typeface="Verdana" pitchFamily="34" charset="0"/>
        </a:defRPr>
      </a:lvl2pPr>
      <a:lvl3pPr algn="ctr" rtl="0" eaLnBrk="0" fontAlgn="base" hangingPunct="0">
        <a:spcBef>
          <a:spcPct val="0"/>
        </a:spcBef>
        <a:spcAft>
          <a:spcPct val="0"/>
        </a:spcAft>
        <a:defRPr sz="4200" b="1">
          <a:solidFill>
            <a:srgbClr val="222221"/>
          </a:solidFill>
          <a:latin typeface="Verdana" pitchFamily="34" charset="0"/>
        </a:defRPr>
      </a:lvl3pPr>
      <a:lvl4pPr algn="ctr" rtl="0" eaLnBrk="0" fontAlgn="base" hangingPunct="0">
        <a:spcBef>
          <a:spcPct val="0"/>
        </a:spcBef>
        <a:spcAft>
          <a:spcPct val="0"/>
        </a:spcAft>
        <a:defRPr sz="4200" b="1">
          <a:solidFill>
            <a:srgbClr val="222221"/>
          </a:solidFill>
          <a:latin typeface="Verdana" pitchFamily="34" charset="0"/>
        </a:defRPr>
      </a:lvl4pPr>
      <a:lvl5pPr algn="ctr" rtl="0" eaLnBrk="0" fontAlgn="base" hangingPunct="0">
        <a:spcBef>
          <a:spcPct val="0"/>
        </a:spcBef>
        <a:spcAft>
          <a:spcPct val="0"/>
        </a:spcAft>
        <a:defRPr sz="4200" b="1">
          <a:solidFill>
            <a:srgbClr val="222221"/>
          </a:solidFill>
          <a:latin typeface="Verdana" pitchFamily="34" charset="0"/>
        </a:defRPr>
      </a:lvl5pPr>
      <a:lvl6pPr marL="457200" algn="ctr" rtl="0" fontAlgn="base">
        <a:spcBef>
          <a:spcPct val="0"/>
        </a:spcBef>
        <a:spcAft>
          <a:spcPct val="0"/>
        </a:spcAft>
        <a:defRPr sz="4200" b="1">
          <a:solidFill>
            <a:srgbClr val="663300"/>
          </a:solidFill>
          <a:latin typeface="Verdana" pitchFamily="34" charset="0"/>
        </a:defRPr>
      </a:lvl6pPr>
      <a:lvl7pPr marL="914400" algn="ctr" rtl="0" fontAlgn="base">
        <a:spcBef>
          <a:spcPct val="0"/>
        </a:spcBef>
        <a:spcAft>
          <a:spcPct val="0"/>
        </a:spcAft>
        <a:defRPr sz="4200" b="1">
          <a:solidFill>
            <a:srgbClr val="663300"/>
          </a:solidFill>
          <a:latin typeface="Verdana" pitchFamily="34" charset="0"/>
        </a:defRPr>
      </a:lvl7pPr>
      <a:lvl8pPr marL="1371600" algn="ctr" rtl="0" fontAlgn="base">
        <a:spcBef>
          <a:spcPct val="0"/>
        </a:spcBef>
        <a:spcAft>
          <a:spcPct val="0"/>
        </a:spcAft>
        <a:defRPr sz="4200" b="1">
          <a:solidFill>
            <a:srgbClr val="663300"/>
          </a:solidFill>
          <a:latin typeface="Verdana" pitchFamily="34" charset="0"/>
        </a:defRPr>
      </a:lvl8pPr>
      <a:lvl9pPr marL="1828800" algn="ctr" rtl="0" fontAlgn="base">
        <a:spcBef>
          <a:spcPct val="0"/>
        </a:spcBef>
        <a:spcAft>
          <a:spcPct val="0"/>
        </a:spcAft>
        <a:defRPr sz="4200" b="1">
          <a:solidFill>
            <a:srgbClr val="663300"/>
          </a:solidFill>
          <a:latin typeface="Verdana" pitchFamily="34" charset="0"/>
        </a:defRPr>
      </a:lvl9pPr>
    </p:titleStyle>
    <p:bodyStyle>
      <a:lvl1pPr marL="342900" indent="-342900" algn="l" rtl="0" eaLnBrk="0" fontAlgn="base" hangingPunct="0">
        <a:spcBef>
          <a:spcPct val="20000"/>
        </a:spcBef>
        <a:spcAft>
          <a:spcPct val="0"/>
        </a:spcAft>
        <a:buChar char="•"/>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har char="»"/>
        <a:defRPr sz="2000" b="1">
          <a:solidFill>
            <a:schemeClr val="tx1"/>
          </a:solidFill>
          <a:latin typeface="+mn-lt"/>
        </a:defRPr>
      </a:lvl5pPr>
      <a:lvl6pPr marL="2514600" indent="-228600" algn="l" rtl="0" fontAlgn="base">
        <a:spcBef>
          <a:spcPct val="20000"/>
        </a:spcBef>
        <a:spcAft>
          <a:spcPct val="0"/>
        </a:spcAft>
        <a:buChar char="»"/>
        <a:defRPr sz="2000" b="1">
          <a:solidFill>
            <a:schemeClr val="tx1"/>
          </a:solidFill>
          <a:latin typeface="+mn-lt"/>
        </a:defRPr>
      </a:lvl6pPr>
      <a:lvl7pPr marL="2971800" indent="-228600" algn="l" rtl="0" fontAlgn="base">
        <a:spcBef>
          <a:spcPct val="20000"/>
        </a:spcBef>
        <a:spcAft>
          <a:spcPct val="0"/>
        </a:spcAft>
        <a:buChar char="»"/>
        <a:defRPr sz="2000" b="1">
          <a:solidFill>
            <a:schemeClr val="tx1"/>
          </a:solidFill>
          <a:latin typeface="+mn-lt"/>
        </a:defRPr>
      </a:lvl7pPr>
      <a:lvl8pPr marL="3429000" indent="-228600" algn="l" rtl="0" fontAlgn="base">
        <a:spcBef>
          <a:spcPct val="20000"/>
        </a:spcBef>
        <a:spcAft>
          <a:spcPct val="0"/>
        </a:spcAft>
        <a:buChar char="»"/>
        <a:defRPr sz="2000" b="1">
          <a:solidFill>
            <a:schemeClr val="tx1"/>
          </a:solidFill>
          <a:latin typeface="+mn-lt"/>
        </a:defRPr>
      </a:lvl8pPr>
      <a:lvl9pPr marL="3886200" indent="-228600" algn="l" rtl="0" fontAlgn="base">
        <a:spcBef>
          <a:spcPct val="20000"/>
        </a:spcBef>
        <a:spcAft>
          <a:spcPct val="0"/>
        </a:spcAft>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6425578"/>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 id="2147483668"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7B613C-1AD7-49D3-885D-F654C5CDBAA6}" type="datetime1">
              <a:rPr lang="en-US" smtClean="0">
                <a:solidFill>
                  <a:prstClr val="black">
                    <a:tint val="75000"/>
                  </a:prstClr>
                </a:solidFill>
                <a:latin typeface="Tahoma" pitchFamily="34" charset="0"/>
              </a:rPr>
              <a:pPr/>
              <a:t>1/7/2018</a:t>
            </a:fld>
            <a:endParaRPr lang="en-US" dirty="0">
              <a:solidFill>
                <a:prstClr val="black">
                  <a:tint val="75000"/>
                </a:prstClr>
              </a:solidFill>
              <a:latin typeface="Tahoma"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latin typeface="Tahoma" pitchFamily="34"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2D2B3B-882E-40F3-A32F-6DD516915044}" type="slidenum">
              <a:rPr lang="en-US" smtClean="0">
                <a:solidFill>
                  <a:prstClr val="black">
                    <a:tint val="75000"/>
                  </a:prstClr>
                </a:solidFill>
                <a:latin typeface="Tahoma" pitchFamily="34" charset="0"/>
              </a:rPr>
              <a:pPr/>
              <a:t>‹#›</a:t>
            </a:fld>
            <a:endParaRPr lang="en-US" dirty="0">
              <a:solidFill>
                <a:prstClr val="black">
                  <a:tint val="75000"/>
                </a:prstClr>
              </a:solidFill>
              <a:latin typeface="Tahoma" pitchFamily="34" charset="0"/>
            </a:endParaRPr>
          </a:p>
        </p:txBody>
      </p:sp>
      <p:pic>
        <p:nvPicPr>
          <p:cNvPr id="7" name="Picture 11" descr="C:\Files\Templates-forms\fema-genericvisual_noseal.jp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5992813"/>
            <a:ext cx="9145588" cy="85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972604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7A3AE"/>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6934200" y="4800600"/>
            <a:ext cx="1066800" cy="1896283"/>
          </a:xfrm>
          <a:prstGeom prst="rect">
            <a:avLst/>
          </a:prstGeom>
          <a:solidFill>
            <a:srgbClr val="97A3AE"/>
          </a:solidFill>
          <a:ln w="0" cmpd="sng">
            <a:noFill/>
            <a:prstDash val="solid"/>
          </a:ln>
        </p:spPr>
        <p:txBody>
          <a:bodyPr vert="horz" lIns="0" tIns="0" rIns="0" bIns="0" anchor="t"/>
          <a:lstStyle/>
          <a:p>
            <a:pPr algn="l"/>
            <a:r>
              <a:rPr lang="en-US" sz="100"/>
              <a:t> </a:t>
            </a:r>
          </a:p>
        </p:txBody>
      </p:sp>
      <p:pic>
        <p:nvPicPr>
          <p:cNvPr id="6" name="Image.jpg"/>
          <p:cNvPicPr/>
          <p:nvPr/>
        </p:nvPicPr>
        <p:blipFill>
          <a:blip r:embed="rId2"/>
          <a:stretch>
            <a:fillRect/>
          </a:stretch>
        </p:blipFill>
        <p:spPr>
          <a:xfrm>
            <a:off x="13855" y="15788"/>
            <a:ext cx="4343400" cy="3505200"/>
          </a:xfrm>
          <a:prstGeom prst="rect">
            <a:avLst/>
          </a:prstGeom>
        </p:spPr>
      </p:pic>
      <p:sp>
        <p:nvSpPr>
          <p:cNvPr id="7" name="Text Placeholder 6"/>
          <p:cNvSpPr>
            <a:spLocks noGrp="1"/>
          </p:cNvSpPr>
          <p:nvPr>
            <p:ph type="body" idx="10"/>
          </p:nvPr>
        </p:nvSpPr>
        <p:spPr>
          <a:xfrm>
            <a:off x="4357255" y="15788"/>
            <a:ext cx="4343400" cy="1148080"/>
          </a:xfrm>
          <a:prstGeom prst="rect">
            <a:avLst/>
          </a:prstGeom>
          <a:noFill/>
          <a:ln w="0" cmpd="sng">
            <a:noFill/>
            <a:prstDash val="solid"/>
          </a:ln>
        </p:spPr>
        <p:txBody>
          <a:bodyPr vert="horz" lIns="0" tIns="0" rIns="0" bIns="0" anchor="t"/>
          <a:lstStyle/>
          <a:p>
            <a:pPr marL="0" marR="0" indent="0" algn="ctr">
              <a:lnSpc>
                <a:spcPts val="4000"/>
              </a:lnSpc>
              <a:spcAft>
                <a:spcPts val="0"/>
              </a:spcAft>
              <a:buNone/>
            </a:pPr>
            <a:r>
              <a:rPr lang="en-US" sz="3200" b="1" spc="0" dirty="0">
                <a:solidFill>
                  <a:srgbClr val="FFFFFF"/>
                </a:solidFill>
                <a:effectLst>
                  <a:outerShdw blurRad="38100" dist="38100" dir="2700000" algn="tl">
                    <a:srgbClr val="000000">
                      <a:alpha val="43137"/>
                    </a:srgbClr>
                  </a:outerShdw>
                </a:effectLst>
                <a:latin typeface="Arial Unicode MS" panose="22635452340000000000" pitchFamily="2"/>
              </a:rPr>
              <a:t>ALL-HAZARDS </a:t>
            </a:r>
          </a:p>
          <a:p>
            <a:pPr marL="0" marR="0" indent="0" algn="ctr">
              <a:lnSpc>
                <a:spcPts val="4800"/>
              </a:lnSpc>
              <a:spcBef>
                <a:spcPts val="900"/>
              </a:spcBef>
              <a:spcAft>
                <a:spcPts val="0"/>
              </a:spcAft>
              <a:buNone/>
            </a:pPr>
            <a:r>
              <a:rPr lang="en-US" sz="3200" b="1" spc="0" dirty="0">
                <a:solidFill>
                  <a:srgbClr val="FFFFFF"/>
                </a:solidFill>
                <a:effectLst>
                  <a:outerShdw blurRad="38100" dist="38100" dir="2700000" algn="tl">
                    <a:srgbClr val="000000">
                      <a:alpha val="43137"/>
                    </a:srgbClr>
                  </a:outerShdw>
                </a:effectLst>
                <a:latin typeface="Arial Unicode MS" panose="22635452340000000000" pitchFamily="2"/>
              </a:rPr>
              <a:t>DIVISION/GROUP SUPERVISOR </a:t>
            </a:r>
            <a:endParaRPr lang="en-US" sz="3200" b="1" spc="0" dirty="0" smtClean="0">
              <a:solidFill>
                <a:srgbClr val="FFFFFF"/>
              </a:solidFill>
              <a:effectLst>
                <a:outerShdw blurRad="38100" dist="38100" dir="2700000" algn="tl">
                  <a:srgbClr val="000000">
                    <a:alpha val="43137"/>
                  </a:srgbClr>
                </a:outerShdw>
              </a:effectLst>
              <a:latin typeface="Arial Unicode MS" panose="22635452340000000000" pitchFamily="2"/>
            </a:endParaRPr>
          </a:p>
          <a:p>
            <a:pPr marL="0" marR="0" indent="0" algn="ctr">
              <a:lnSpc>
                <a:spcPts val="4800"/>
              </a:lnSpc>
              <a:spcBef>
                <a:spcPts val="900"/>
              </a:spcBef>
              <a:spcAft>
                <a:spcPts val="0"/>
              </a:spcAft>
              <a:buNone/>
            </a:pPr>
            <a:r>
              <a:rPr lang="en-US" sz="3200" b="1" dirty="0" smtClean="0">
                <a:solidFill>
                  <a:srgbClr val="FFFFFF"/>
                </a:solidFill>
                <a:effectLst>
                  <a:outerShdw blurRad="38100" dist="38100" dir="2700000" algn="tl">
                    <a:srgbClr val="000000">
                      <a:alpha val="43137"/>
                    </a:srgbClr>
                  </a:outerShdw>
                </a:effectLst>
                <a:latin typeface="Arial Unicode MS" panose="22635452340000000000" pitchFamily="2"/>
              </a:rPr>
              <a:t>FEMA L960</a:t>
            </a:r>
            <a:endParaRPr lang="en-US" sz="3200" b="1" spc="0" dirty="0">
              <a:solidFill>
                <a:srgbClr val="FFFFFF"/>
              </a:solidFill>
              <a:effectLst>
                <a:outerShdw blurRad="38100" dist="38100" dir="2700000" algn="tl">
                  <a:srgbClr val="000000">
                    <a:alpha val="43137"/>
                  </a:srgbClr>
                </a:outerShdw>
              </a:effectLst>
              <a:latin typeface="Arial Unicode MS" panose="22635452340000000000" pitchFamily="2"/>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29711" y="3553633"/>
            <a:ext cx="4191000" cy="3143250"/>
          </a:xfrm>
          <a:prstGeom prst="rect">
            <a:avLst/>
          </a:prstGeom>
        </p:spPr>
      </p:pic>
      <p:sp>
        <p:nvSpPr>
          <p:cNvPr id="8" name="Rectangle 2"/>
          <p:cNvSpPr txBox="1">
            <a:spLocks noChangeArrowheads="1"/>
          </p:cNvSpPr>
          <p:nvPr/>
        </p:nvSpPr>
        <p:spPr bwMode="auto">
          <a:xfrm>
            <a:off x="0" y="4469837"/>
            <a:ext cx="4114800" cy="1143000"/>
          </a:xfrm>
          <a:prstGeom prst="rect">
            <a:avLst/>
          </a:prstGeom>
          <a:noFill/>
          <a:ln>
            <a:noFill/>
          </a:ln>
          <a:effectLst>
            <a:outerShdw dist="35921" dir="8100000" algn="ctr" rotWithShape="0">
              <a:srgbClr val="000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a:solidFill>
                  <a:srgbClr val="222221"/>
                </a:solidFill>
                <a:latin typeface="+mj-lt"/>
                <a:ea typeface="+mj-ea"/>
                <a:cs typeface="+mj-cs"/>
              </a:defRPr>
            </a:lvl1pPr>
            <a:lvl2pPr algn="ctr" rtl="0" eaLnBrk="0" fontAlgn="base" hangingPunct="0">
              <a:spcBef>
                <a:spcPct val="0"/>
              </a:spcBef>
              <a:spcAft>
                <a:spcPct val="0"/>
              </a:spcAft>
              <a:defRPr sz="4200" b="1">
                <a:solidFill>
                  <a:srgbClr val="222221"/>
                </a:solidFill>
                <a:latin typeface="Verdana" pitchFamily="34" charset="0"/>
              </a:defRPr>
            </a:lvl2pPr>
            <a:lvl3pPr algn="ctr" rtl="0" eaLnBrk="0" fontAlgn="base" hangingPunct="0">
              <a:spcBef>
                <a:spcPct val="0"/>
              </a:spcBef>
              <a:spcAft>
                <a:spcPct val="0"/>
              </a:spcAft>
              <a:defRPr sz="4200" b="1">
                <a:solidFill>
                  <a:srgbClr val="222221"/>
                </a:solidFill>
                <a:latin typeface="Verdana" pitchFamily="34" charset="0"/>
              </a:defRPr>
            </a:lvl3pPr>
            <a:lvl4pPr algn="ctr" rtl="0" eaLnBrk="0" fontAlgn="base" hangingPunct="0">
              <a:spcBef>
                <a:spcPct val="0"/>
              </a:spcBef>
              <a:spcAft>
                <a:spcPct val="0"/>
              </a:spcAft>
              <a:defRPr sz="4200" b="1">
                <a:solidFill>
                  <a:srgbClr val="222221"/>
                </a:solidFill>
                <a:latin typeface="Verdana" pitchFamily="34" charset="0"/>
              </a:defRPr>
            </a:lvl4pPr>
            <a:lvl5pPr algn="ctr" rtl="0" eaLnBrk="0" fontAlgn="base" hangingPunct="0">
              <a:spcBef>
                <a:spcPct val="0"/>
              </a:spcBef>
              <a:spcAft>
                <a:spcPct val="0"/>
              </a:spcAft>
              <a:defRPr sz="4200" b="1">
                <a:solidFill>
                  <a:srgbClr val="222221"/>
                </a:solidFill>
                <a:latin typeface="Verdana" pitchFamily="34" charset="0"/>
              </a:defRPr>
            </a:lvl5pPr>
            <a:lvl6pPr marL="457200" algn="ctr" rtl="0" fontAlgn="base">
              <a:spcBef>
                <a:spcPct val="0"/>
              </a:spcBef>
              <a:spcAft>
                <a:spcPct val="0"/>
              </a:spcAft>
              <a:defRPr sz="4200" b="1">
                <a:solidFill>
                  <a:srgbClr val="663300"/>
                </a:solidFill>
                <a:latin typeface="Verdana" pitchFamily="34" charset="0"/>
              </a:defRPr>
            </a:lvl6pPr>
            <a:lvl7pPr marL="914400" algn="ctr" rtl="0" fontAlgn="base">
              <a:spcBef>
                <a:spcPct val="0"/>
              </a:spcBef>
              <a:spcAft>
                <a:spcPct val="0"/>
              </a:spcAft>
              <a:defRPr sz="4200" b="1">
                <a:solidFill>
                  <a:srgbClr val="663300"/>
                </a:solidFill>
                <a:latin typeface="Verdana" pitchFamily="34" charset="0"/>
              </a:defRPr>
            </a:lvl7pPr>
            <a:lvl8pPr marL="1371600" algn="ctr" rtl="0" fontAlgn="base">
              <a:spcBef>
                <a:spcPct val="0"/>
              </a:spcBef>
              <a:spcAft>
                <a:spcPct val="0"/>
              </a:spcAft>
              <a:defRPr sz="4200" b="1">
                <a:solidFill>
                  <a:srgbClr val="663300"/>
                </a:solidFill>
                <a:latin typeface="Verdana" pitchFamily="34" charset="0"/>
              </a:defRPr>
            </a:lvl8pPr>
            <a:lvl9pPr marL="1828800" algn="ctr" rtl="0" fontAlgn="base">
              <a:spcBef>
                <a:spcPct val="0"/>
              </a:spcBef>
              <a:spcAft>
                <a:spcPct val="0"/>
              </a:spcAft>
              <a:defRPr sz="4200" b="1">
                <a:solidFill>
                  <a:srgbClr val="663300"/>
                </a:solidFill>
                <a:latin typeface="Verdan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sz="3200" kern="0" noProof="0" dirty="0" smtClean="0">
              <a:solidFill>
                <a:srgbClr val="FFFFFF"/>
              </a:solidFill>
              <a:latin typeface="Verdana"/>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sz="3200" kern="0" dirty="0">
              <a:solidFill>
                <a:srgbClr val="FFFFFF"/>
              </a:solidFill>
              <a:latin typeface="Verdana"/>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3200" kern="0" noProof="0" dirty="0" smtClean="0">
                <a:solidFill>
                  <a:srgbClr val="FFFFFF"/>
                </a:solidFill>
                <a:latin typeface="Verdana"/>
              </a:rPr>
              <a:t>DIVISION SUPERVISOR</a:t>
            </a:r>
            <a:endParaRPr kumimoji="0" lang="en-US" altLang="en-US" sz="3200" b="1" i="0" u="none" strike="noStrike" kern="0" cap="none" spc="0" normalizeH="0" baseline="0" noProof="0" dirty="0" smtClean="0">
              <a:ln>
                <a:noFill/>
              </a:ln>
              <a:solidFill>
                <a:srgbClr val="FFFFFF"/>
              </a:solidFill>
              <a:effectLst/>
              <a:uLnTx/>
              <a:uFillTx/>
              <a:latin typeface="Verdana"/>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0" cap="none" spc="0" normalizeH="0" baseline="0" noProof="0" dirty="0" smtClean="0">
                <a:ln>
                  <a:noFill/>
                </a:ln>
                <a:solidFill>
                  <a:srgbClr val="FFFFFF"/>
                </a:solidFill>
                <a:effectLst/>
                <a:uLnTx/>
                <a:uFillTx/>
                <a:latin typeface="Verdana"/>
              </a:rPr>
              <a:t>NWCG S339</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sz="3200" kern="0" dirty="0" smtClean="0">
              <a:solidFill>
                <a:srgbClr val="FFFFFF"/>
              </a:solidFill>
              <a:latin typeface="Verdana"/>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3200" kern="0" dirty="0" smtClean="0">
                <a:solidFill>
                  <a:srgbClr val="FFFFFF"/>
                </a:solidFill>
                <a:latin typeface="Verdana"/>
              </a:rPr>
              <a:t>NY-SPTC</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0" cap="none" spc="0" normalizeH="0" baseline="0" noProof="0" dirty="0" smtClean="0">
                <a:ln>
                  <a:noFill/>
                </a:ln>
                <a:solidFill>
                  <a:srgbClr val="FFFFFF"/>
                </a:solidFill>
                <a:effectLst/>
                <a:uLnTx/>
                <a:uFillTx/>
                <a:latin typeface="Verdana"/>
              </a:rPr>
              <a:t>January</a:t>
            </a:r>
            <a:r>
              <a:rPr kumimoji="0" lang="en-US" altLang="en-US" sz="3200" b="1" i="0" u="none" strike="noStrike" kern="0" cap="none" spc="0" normalizeH="0" noProof="0" dirty="0" smtClean="0">
                <a:ln>
                  <a:noFill/>
                </a:ln>
                <a:solidFill>
                  <a:srgbClr val="FFFFFF"/>
                </a:solidFill>
                <a:effectLst/>
                <a:uLnTx/>
                <a:uFillTx/>
                <a:latin typeface="Verdana"/>
              </a:rPr>
              <a:t> 2018</a:t>
            </a:r>
            <a:r>
              <a:rPr kumimoji="0" lang="en-US" altLang="en-US" sz="4200" b="1" i="0" u="none" strike="noStrike" kern="0" cap="none" spc="0" normalizeH="0" baseline="0" noProof="0" dirty="0" smtClean="0">
                <a:ln>
                  <a:noFill/>
                </a:ln>
                <a:solidFill>
                  <a:srgbClr val="FFFFFF"/>
                </a:solidFill>
                <a:effectLst/>
                <a:uLnTx/>
                <a:uFillTx/>
                <a:latin typeface="Verdana"/>
                <a:ea typeface="+mj-ea"/>
                <a:cs typeface="+mj-cs"/>
              </a:rPr>
              <a:t/>
            </a:r>
            <a:br>
              <a:rPr kumimoji="0" lang="en-US" altLang="en-US" sz="4200" b="1" i="0" u="none" strike="noStrike" kern="0" cap="none" spc="0" normalizeH="0" baseline="0" noProof="0" dirty="0" smtClean="0">
                <a:ln>
                  <a:noFill/>
                </a:ln>
                <a:solidFill>
                  <a:srgbClr val="FFFFFF"/>
                </a:solidFill>
                <a:effectLst/>
                <a:uLnTx/>
                <a:uFillTx/>
                <a:latin typeface="Verdana"/>
                <a:ea typeface="+mj-ea"/>
                <a:cs typeface="+mj-cs"/>
              </a:rPr>
            </a:br>
            <a:endParaRPr kumimoji="0" lang="en-US" altLang="en-US" sz="4200" b="1" i="0" u="none" strike="noStrike" kern="0" cap="none" spc="0" normalizeH="0" baseline="0" noProof="0" dirty="0" smtClean="0">
              <a:ln>
                <a:noFill/>
              </a:ln>
              <a:solidFill>
                <a:srgbClr val="FFFFFF"/>
              </a:solidFill>
              <a:effectLst/>
              <a:uLnTx/>
              <a:uFillTx/>
              <a:latin typeface="Verdana"/>
              <a:ea typeface="+mj-ea"/>
              <a:cs typeface="+mj-cs"/>
            </a:endParaRPr>
          </a:p>
        </p:txBody>
      </p:sp>
      <p:sp>
        <p:nvSpPr>
          <p:cNvPr id="3" name="Rectangle 2"/>
          <p:cNvSpPr/>
          <p:nvPr/>
        </p:nvSpPr>
        <p:spPr>
          <a:xfrm>
            <a:off x="5344977" y="2895600"/>
            <a:ext cx="2367956" cy="461665"/>
          </a:xfrm>
          <a:prstGeom prst="rect">
            <a:avLst/>
          </a:prstGeom>
        </p:spPr>
        <p:txBody>
          <a:bodyPr wrap="none">
            <a:spAutoFit/>
          </a:bodyPr>
          <a:lstStyle/>
          <a:p>
            <a:pPr lvl="0">
              <a:defRPr/>
            </a:pPr>
            <a:r>
              <a:rPr lang="en-US" altLang="en-US" b="1" kern="0" dirty="0">
                <a:solidFill>
                  <a:srgbClr val="FFFFFF"/>
                </a:solidFill>
                <a:latin typeface="Verdana"/>
              </a:rPr>
              <a:t>Introduction</a:t>
            </a:r>
          </a:p>
        </p:txBody>
      </p:sp>
    </p:spTree>
    <p:extLst>
      <p:ext uri="{BB962C8B-B14F-4D97-AF65-F5344CB8AC3E}">
        <p14:creationId xmlns:p14="http://schemas.microsoft.com/office/powerpoint/2010/main" val="26280606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018" y="228600"/>
            <a:ext cx="7772400" cy="1143000"/>
          </a:xfrm>
        </p:spPr>
        <p:txBody>
          <a:bodyPr/>
          <a:lstStyle/>
          <a:p>
            <a:r>
              <a:rPr lang="en-US" sz="3600" dirty="0" smtClean="0"/>
              <a:t>Some Course Caveats</a:t>
            </a:r>
            <a:endParaRPr lang="en-US" sz="3600" dirty="0"/>
          </a:p>
        </p:txBody>
      </p:sp>
      <p:sp>
        <p:nvSpPr>
          <p:cNvPr id="3" name="Content Placeholder 2"/>
          <p:cNvSpPr>
            <a:spLocks noGrp="1"/>
          </p:cNvSpPr>
          <p:nvPr>
            <p:ph idx="1"/>
          </p:nvPr>
        </p:nvSpPr>
        <p:spPr>
          <a:xfrm>
            <a:off x="665018" y="1219200"/>
            <a:ext cx="7772400" cy="4419600"/>
          </a:xfrm>
        </p:spPr>
        <p:txBody>
          <a:bodyPr/>
          <a:lstStyle/>
          <a:p>
            <a:pPr algn="ctr"/>
            <a:r>
              <a:rPr lang="en-US" sz="2400" dirty="0" smtClean="0"/>
              <a:t>You are in for a unique experience</a:t>
            </a:r>
          </a:p>
          <a:p>
            <a:pPr algn="ctr"/>
            <a:r>
              <a:rPr lang="en-US" sz="2400" dirty="0" smtClean="0"/>
              <a:t>This is the 5</a:t>
            </a:r>
            <a:r>
              <a:rPr lang="en-US" sz="2400" baseline="30000" dirty="0" smtClean="0"/>
              <a:t>th</a:t>
            </a:r>
            <a:r>
              <a:rPr lang="en-US" sz="2400" dirty="0" smtClean="0"/>
              <a:t> time RBIM LLC is offering this combined curriculum of FEMA L960 / NWCG S339 &amp; no one else is doing it this way. (</a:t>
            </a:r>
            <a:r>
              <a:rPr lang="en-US" sz="1800" dirty="0" smtClean="0"/>
              <a:t>past courses NYWIMA-(2012 / 2014 / 2016, Massachusetts </a:t>
            </a:r>
            <a:r>
              <a:rPr lang="en-US" sz="1800" smtClean="0"/>
              <a:t>Fire Academy 2017)</a:t>
            </a:r>
            <a:endParaRPr lang="en-US" sz="1800" dirty="0" smtClean="0"/>
          </a:p>
          <a:p>
            <a:pPr algn="ctr"/>
            <a:r>
              <a:rPr lang="en-US" sz="2400" dirty="0" smtClean="0"/>
              <a:t>Blend of Wildland Fire &amp; All Hazard first responders and mangers = huge opportunity for networking and sharing</a:t>
            </a:r>
          </a:p>
          <a:p>
            <a:endParaRPr lang="en-US" sz="2400" dirty="0" smtClean="0"/>
          </a:p>
          <a:p>
            <a:endParaRPr lang="en-US" sz="2400" dirty="0"/>
          </a:p>
        </p:txBody>
      </p:sp>
    </p:spTree>
    <p:extLst>
      <p:ext uri="{BB962C8B-B14F-4D97-AF65-F5344CB8AC3E}">
        <p14:creationId xmlns:p14="http://schemas.microsoft.com/office/powerpoint/2010/main" val="2135183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7B22F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7B22F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945" y="609600"/>
            <a:ext cx="7772400" cy="1143000"/>
          </a:xfrm>
        </p:spPr>
        <p:txBody>
          <a:bodyPr/>
          <a:lstStyle/>
          <a:p>
            <a:r>
              <a:rPr lang="en-US" sz="2800" dirty="0" smtClean="0"/>
              <a:t>Some Course Caveats – With the Good Comes the Challenge</a:t>
            </a:r>
            <a:endParaRPr lang="en-US" sz="2800" dirty="0"/>
          </a:p>
        </p:txBody>
      </p:sp>
      <p:sp>
        <p:nvSpPr>
          <p:cNvPr id="3" name="Content Placeholder 2"/>
          <p:cNvSpPr>
            <a:spLocks noGrp="1"/>
          </p:cNvSpPr>
          <p:nvPr>
            <p:ph idx="1"/>
          </p:nvPr>
        </p:nvSpPr>
        <p:spPr>
          <a:xfrm>
            <a:off x="457200" y="1752600"/>
            <a:ext cx="8305799" cy="4419600"/>
          </a:xfrm>
        </p:spPr>
        <p:txBody>
          <a:bodyPr/>
          <a:lstStyle/>
          <a:p>
            <a:pPr algn="ctr"/>
            <a:r>
              <a:rPr lang="en-US" sz="2800" dirty="0" smtClean="0"/>
              <a:t>You have two Student Reference Manuals (FEMA AH/NWCG)…some presentations will follow strictly along with one SRG.  Some will reference both manuals simultaneously.</a:t>
            </a:r>
          </a:p>
          <a:p>
            <a:pPr algn="ctr"/>
            <a:r>
              <a:rPr lang="en-US" sz="2800" dirty="0" smtClean="0"/>
              <a:t>Both FEMA AH &amp; NWCG curriculums have the same core training competencies but their units vary where these training elements appear.</a:t>
            </a:r>
          </a:p>
          <a:p>
            <a:pPr algn="ctr"/>
            <a:r>
              <a:rPr lang="en-US" sz="2800" dirty="0" smtClean="0"/>
              <a:t>NWCG is better in some units / FEMA AH is better in some units.</a:t>
            </a:r>
          </a:p>
        </p:txBody>
      </p:sp>
    </p:spTree>
    <p:extLst>
      <p:ext uri="{BB962C8B-B14F-4D97-AF65-F5344CB8AC3E}">
        <p14:creationId xmlns:p14="http://schemas.microsoft.com/office/powerpoint/2010/main" val="1329938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7B22F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7B22F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Curriculum Crosswalk Chart</a:t>
            </a:r>
            <a:endParaRPr lang="en-US" dirty="0"/>
          </a:p>
        </p:txBody>
      </p:sp>
      <p:sp>
        <p:nvSpPr>
          <p:cNvPr id="3" name="Content Placeholder 2"/>
          <p:cNvSpPr>
            <a:spLocks noGrp="1"/>
          </p:cNvSpPr>
          <p:nvPr>
            <p:ph idx="1"/>
          </p:nvPr>
        </p:nvSpPr>
        <p:spPr/>
        <p:txBody>
          <a:bodyPr/>
          <a:lstStyle/>
          <a:p>
            <a:r>
              <a:rPr lang="en-US" dirty="0" smtClean="0"/>
              <a:t>The “Crosswalk” Handout describes how these 2 courses were blended.</a:t>
            </a:r>
          </a:p>
          <a:p>
            <a:r>
              <a:rPr lang="en-US" dirty="0" smtClean="0"/>
              <a:t>The FEMA L960 was based on NWCG S339.  </a:t>
            </a:r>
          </a:p>
          <a:p>
            <a:r>
              <a:rPr lang="en-US" dirty="0" smtClean="0"/>
              <a:t>The “core competency's” in both curriculum are identical; they just appear in different order of presentation. </a:t>
            </a:r>
          </a:p>
          <a:p>
            <a:endParaRPr lang="en-US" dirty="0"/>
          </a:p>
        </p:txBody>
      </p:sp>
    </p:spTree>
    <p:extLst>
      <p:ext uri="{BB962C8B-B14F-4D97-AF65-F5344CB8AC3E}">
        <p14:creationId xmlns:p14="http://schemas.microsoft.com/office/powerpoint/2010/main" val="17347764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945" y="609600"/>
            <a:ext cx="7772400" cy="1143000"/>
          </a:xfrm>
          <a:solidFill>
            <a:schemeClr val="accent1"/>
          </a:solidFill>
        </p:spPr>
        <p:txBody>
          <a:bodyPr/>
          <a:lstStyle/>
          <a:p>
            <a:r>
              <a:rPr lang="en-US" sz="2800" dirty="0" smtClean="0">
                <a:solidFill>
                  <a:schemeClr val="bg1"/>
                </a:solidFill>
              </a:rPr>
              <a:t>Some Course Caveats – With the Good Comes the Challenge</a:t>
            </a:r>
            <a:endParaRPr lang="en-US" sz="2800" dirty="0">
              <a:solidFill>
                <a:schemeClr val="bg1"/>
              </a:solidFill>
            </a:endParaRPr>
          </a:p>
        </p:txBody>
      </p:sp>
      <p:sp>
        <p:nvSpPr>
          <p:cNvPr id="3" name="Content Placeholder 2"/>
          <p:cNvSpPr>
            <a:spLocks noGrp="1"/>
          </p:cNvSpPr>
          <p:nvPr>
            <p:ph idx="1"/>
          </p:nvPr>
        </p:nvSpPr>
        <p:spPr>
          <a:xfrm>
            <a:off x="671945" y="1752600"/>
            <a:ext cx="7772400" cy="4419600"/>
          </a:xfrm>
        </p:spPr>
        <p:txBody>
          <a:bodyPr/>
          <a:lstStyle/>
          <a:p>
            <a:pPr algn="ctr"/>
            <a:r>
              <a:rPr lang="en-US" sz="2800" dirty="0" smtClean="0"/>
              <a:t>You can whine all you want…but…. </a:t>
            </a:r>
          </a:p>
          <a:p>
            <a:pPr algn="ctr"/>
            <a:r>
              <a:rPr lang="en-US" sz="2800" dirty="0"/>
              <a:t>B</a:t>
            </a:r>
            <a:r>
              <a:rPr lang="en-US" sz="2800" dirty="0" smtClean="0"/>
              <a:t>ottom line is that being a DIVS is a front line management job that requires some serious “multi-tasking” capabilities.</a:t>
            </a:r>
          </a:p>
          <a:p>
            <a:pPr algn="ctr"/>
            <a:r>
              <a:rPr lang="en-US" u="sng" dirty="0" smtClean="0"/>
              <a:t>As a DIVS you will have to face far more complex challenges than having two Student Reference Guides and slide presentations that don’t marry exactly with either.</a:t>
            </a:r>
          </a:p>
          <a:p>
            <a:endParaRPr lang="en-US" dirty="0"/>
          </a:p>
        </p:txBody>
      </p:sp>
    </p:spTree>
    <p:extLst>
      <p:ext uri="{BB962C8B-B14F-4D97-AF65-F5344CB8AC3E}">
        <p14:creationId xmlns:p14="http://schemas.microsoft.com/office/powerpoint/2010/main" val="1234444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505691"/>
            <a:ext cx="6567055" cy="609600"/>
          </a:xfrm>
          <a:solidFill>
            <a:srgbClr val="660033"/>
          </a:solidFill>
        </p:spPr>
        <p:txBody>
          <a:bodyPr/>
          <a:lstStyle/>
          <a:p>
            <a:r>
              <a:rPr lang="en-US" sz="2800" dirty="0" smtClean="0">
                <a:solidFill>
                  <a:schemeClr val="bg1"/>
                </a:solidFill>
              </a:rPr>
              <a:t>Lead Instructor Advice…</a:t>
            </a:r>
            <a:endParaRPr lang="en-US" sz="2800" dirty="0">
              <a:solidFill>
                <a:schemeClr val="bg1"/>
              </a:solidFill>
            </a:endParaRPr>
          </a:p>
        </p:txBody>
      </p:sp>
      <p:sp>
        <p:nvSpPr>
          <p:cNvPr id="3" name="Content Placeholder 2"/>
          <p:cNvSpPr>
            <a:spLocks noGrp="1"/>
          </p:cNvSpPr>
          <p:nvPr>
            <p:ph idx="1"/>
          </p:nvPr>
        </p:nvSpPr>
        <p:spPr>
          <a:xfrm>
            <a:off x="152400" y="1219200"/>
            <a:ext cx="8624455" cy="4419600"/>
          </a:xfrm>
        </p:spPr>
        <p:txBody>
          <a:bodyPr/>
          <a:lstStyle/>
          <a:p>
            <a:pPr algn="ctr"/>
            <a:r>
              <a:rPr lang="en-US" sz="2400" dirty="0" smtClean="0"/>
              <a:t>The class agenda General Message indicates which units are straight from one curriculum or the other and which are combined.  You can:</a:t>
            </a:r>
          </a:p>
          <a:p>
            <a:pPr marL="0" indent="0">
              <a:buNone/>
            </a:pPr>
            <a:endParaRPr lang="en-US" sz="2400" dirty="0" smtClean="0"/>
          </a:p>
          <a:p>
            <a:pPr marL="971550" lvl="1" indent="-514350">
              <a:buFont typeface="+mj-lt"/>
              <a:buAutoNum type="alphaLcParenR"/>
            </a:pPr>
            <a:r>
              <a:rPr lang="en-US" sz="2400" dirty="0" smtClean="0"/>
              <a:t>Stick with one SRG and just take notes in it</a:t>
            </a:r>
          </a:p>
          <a:p>
            <a:pPr marL="971550" lvl="1" indent="-514350">
              <a:buFont typeface="+mj-lt"/>
              <a:buAutoNum type="alphaLcParenR"/>
            </a:pPr>
            <a:r>
              <a:rPr lang="en-US" sz="2400" dirty="0" smtClean="0"/>
              <a:t>Take notes in both SRG’s depending on the Unit</a:t>
            </a:r>
          </a:p>
          <a:p>
            <a:pPr marL="971550" lvl="1" indent="-514350">
              <a:buFont typeface="+mj-lt"/>
              <a:buAutoNum type="alphaLcParenR"/>
            </a:pPr>
            <a:r>
              <a:rPr lang="en-US" sz="2400" dirty="0" smtClean="0"/>
              <a:t>Forget about the SRG’s entirely for note taking. Absorb mentally and just take notes on paper for future transcription to a field notebook </a:t>
            </a:r>
            <a:r>
              <a:rPr lang="en-US" sz="2400" dirty="0" smtClean="0">
                <a:solidFill>
                  <a:srgbClr val="663300"/>
                </a:solidFill>
              </a:rPr>
              <a:t>(concept: you create a pocket notebook that has these notes about your DIVS duties that you carry on DIVS assignments).</a:t>
            </a:r>
          </a:p>
        </p:txBody>
      </p:sp>
    </p:spTree>
    <p:extLst>
      <p:ext uri="{BB962C8B-B14F-4D97-AF65-F5344CB8AC3E}">
        <p14:creationId xmlns:p14="http://schemas.microsoft.com/office/powerpoint/2010/main" val="3742693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945" y="609600"/>
            <a:ext cx="7772400" cy="1143000"/>
          </a:xfrm>
        </p:spPr>
        <p:txBody>
          <a:bodyPr/>
          <a:lstStyle/>
          <a:p>
            <a:r>
              <a:rPr lang="en-US" sz="2800" dirty="0" smtClean="0"/>
              <a:t>Lead Instructor Advice…</a:t>
            </a:r>
            <a:endParaRPr lang="en-US" sz="2800" dirty="0"/>
          </a:p>
        </p:txBody>
      </p:sp>
      <p:pic>
        <p:nvPicPr>
          <p:cNvPr id="4" name="Best lines ever !! MASH PART 1 !!Take My Advice, Pull Down Your Pants And Slide On The Ice!">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611313" y="1447800"/>
            <a:ext cx="5892800" cy="4419600"/>
          </a:xfrm>
        </p:spPr>
      </p:pic>
    </p:spTree>
    <p:extLst>
      <p:ext uri="{BB962C8B-B14F-4D97-AF65-F5344CB8AC3E}">
        <p14:creationId xmlns:p14="http://schemas.microsoft.com/office/powerpoint/2010/main" val="11410319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with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71945" y="381000"/>
            <a:ext cx="7772400" cy="1143000"/>
          </a:xfrm>
        </p:spPr>
        <p:txBody>
          <a:bodyPr/>
          <a:lstStyle/>
          <a:p>
            <a:pPr eaLnBrk="1" hangingPunct="1"/>
            <a:r>
              <a:rPr lang="en-US" altLang="en-US" sz="3600" dirty="0" smtClean="0"/>
              <a:t>Evaluating Student Performance</a:t>
            </a:r>
          </a:p>
        </p:txBody>
      </p:sp>
      <p:sp>
        <p:nvSpPr>
          <p:cNvPr id="9219" name="Rectangle 3"/>
          <p:cNvSpPr>
            <a:spLocks noGrp="1" noChangeArrowheads="1"/>
          </p:cNvSpPr>
          <p:nvPr>
            <p:ph idx="1"/>
          </p:nvPr>
        </p:nvSpPr>
        <p:spPr>
          <a:xfrm>
            <a:off x="671945" y="1544782"/>
            <a:ext cx="7772400" cy="4419600"/>
          </a:xfrm>
        </p:spPr>
        <p:txBody>
          <a:bodyPr/>
          <a:lstStyle/>
          <a:p>
            <a:pPr marL="0" indent="0" eaLnBrk="1" hangingPunct="1">
              <a:buFontTx/>
              <a:buNone/>
            </a:pPr>
            <a:r>
              <a:rPr lang="en-US" altLang="en-US" sz="2800" dirty="0" smtClean="0"/>
              <a:t>-Students must achieve 70% or higher on the final examination in order to receive credit for attending the course.</a:t>
            </a:r>
          </a:p>
          <a:p>
            <a:pPr marL="0" indent="0" algn="ctr" eaLnBrk="1" hangingPunct="1">
              <a:buFontTx/>
              <a:buNone/>
            </a:pPr>
            <a:r>
              <a:rPr lang="en-US" altLang="en-US" sz="2400" dirty="0" smtClean="0"/>
              <a:t>-</a:t>
            </a:r>
            <a:r>
              <a:rPr lang="en-US" altLang="en-US" sz="2000" dirty="0" smtClean="0"/>
              <a:t>We will give you both final exams if you desire. It is your option.</a:t>
            </a:r>
          </a:p>
          <a:p>
            <a:pPr marL="0" indent="0" algn="ctr" eaLnBrk="1" hangingPunct="1">
              <a:buFontTx/>
              <a:buNone/>
            </a:pPr>
            <a:r>
              <a:rPr lang="en-US" altLang="en-US" sz="2000" dirty="0" smtClean="0"/>
              <a:t>-NWCG test in 2015 revision took out “the smoke” -  it is more aligned with FEMA test on leadership and management than tactics (Lead Instructor Advice-if you pass one you can pass both)</a:t>
            </a:r>
          </a:p>
          <a:p>
            <a:pPr marL="0" indent="0" algn="ctr" eaLnBrk="1" hangingPunct="1">
              <a:buFontTx/>
              <a:buNone/>
            </a:pPr>
            <a:r>
              <a:rPr lang="en-US" altLang="en-US" sz="2000" dirty="0" smtClean="0"/>
              <a:t>-The Tests/course Certificates only mean you passed either or both of these courses.  Passing this course doesn’t make you “Qualified” in the DIVS position. The Certificate only “certifies” you passed the Course.</a:t>
            </a:r>
          </a:p>
          <a:p>
            <a:pPr marL="0" indent="0" eaLnBrk="1" hangingPunct="1">
              <a:buFontTx/>
              <a:buNone/>
            </a:pPr>
            <a:r>
              <a:rPr lang="en-US" altLang="en-US" sz="2400" dirty="0" smtClean="0"/>
              <a:t> </a:t>
            </a:r>
          </a:p>
          <a:p>
            <a:pPr marL="0" indent="0" eaLnBrk="1" hangingPunct="1">
              <a:buFontTx/>
              <a:buNone/>
            </a:pPr>
            <a:r>
              <a:rPr lang="en-US" altLang="en-US" dirty="0"/>
              <a:t>	</a:t>
            </a:r>
            <a:endParaRPr lang="en-US" alt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1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21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5800" y="838200"/>
            <a:ext cx="7772400" cy="1447800"/>
          </a:xfrm>
        </p:spPr>
        <p:txBody>
          <a:bodyPr/>
          <a:lstStyle/>
          <a:p>
            <a:pPr algn="l" eaLnBrk="1" hangingPunct="1"/>
            <a:r>
              <a:rPr lang="en-US" altLang="en-US" smtClean="0"/>
              <a:t>Course </a:t>
            </a:r>
            <a:br>
              <a:rPr lang="en-US" altLang="en-US" smtClean="0"/>
            </a:br>
            <a:r>
              <a:rPr lang="en-US" altLang="en-US" smtClean="0"/>
              <a:t>Materials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7200" y="228584"/>
            <a:ext cx="4248506" cy="6400832"/>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 HAZARD PRE-TEST REVIEW</a:t>
            </a:r>
            <a:endParaRPr lang="en-US" dirty="0"/>
          </a:p>
        </p:txBody>
      </p:sp>
    </p:spTree>
    <p:extLst>
      <p:ext uri="{BB962C8B-B14F-4D97-AF65-F5344CB8AC3E}">
        <p14:creationId xmlns:p14="http://schemas.microsoft.com/office/powerpoint/2010/main" val="34585379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5800" y="1219200"/>
            <a:ext cx="7772400" cy="1143000"/>
          </a:xfrm>
        </p:spPr>
        <p:txBody>
          <a:bodyPr/>
          <a:lstStyle/>
          <a:p>
            <a:r>
              <a:rPr lang="en-US" altLang="en-US" dirty="0" smtClean="0"/>
              <a:t>Position Task Book</a:t>
            </a:r>
          </a:p>
        </p:txBody>
      </p:sp>
      <p:sp>
        <p:nvSpPr>
          <p:cNvPr id="11267" name="Rectangle 3"/>
          <p:cNvSpPr>
            <a:spLocks noGrp="1" noChangeArrowheads="1"/>
          </p:cNvSpPr>
          <p:nvPr>
            <p:ph type="body" idx="1"/>
          </p:nvPr>
        </p:nvSpPr>
        <p:spPr>
          <a:xfrm>
            <a:off x="685800" y="2590800"/>
            <a:ext cx="7772400" cy="3276600"/>
          </a:xfrm>
        </p:spPr>
        <p:txBody>
          <a:bodyPr/>
          <a:lstStyle/>
          <a:p>
            <a:pPr marL="0" indent="0">
              <a:buNone/>
            </a:pPr>
            <a:r>
              <a:rPr lang="en-US" dirty="0"/>
              <a:t>In the current performance based system, trainees must complete the tasking in the PTB to become qualified as a DIVS. The PTB can only be initiated by the home unit, not at this course.</a:t>
            </a:r>
          </a:p>
          <a:p>
            <a:pPr marL="0" indent="0">
              <a:buNone/>
            </a:pPr>
            <a:endParaRPr lang="en-US" altLang="en-US"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a:t>
            </a:r>
            <a:endParaRPr lang="en-US" dirty="0"/>
          </a:p>
        </p:txBody>
      </p:sp>
      <p:pic>
        <p:nvPicPr>
          <p:cNvPr id="3" name="Picture 2"/>
          <p:cNvPicPr>
            <a:picLocks noChangeAspect="1"/>
          </p:cNvPicPr>
          <p:nvPr/>
        </p:nvPicPr>
        <p:blipFill>
          <a:blip r:embed="rId2"/>
          <a:stretch>
            <a:fillRect/>
          </a:stretch>
        </p:blipFill>
        <p:spPr>
          <a:xfrm>
            <a:off x="0" y="1981200"/>
            <a:ext cx="9144000" cy="2386227"/>
          </a:xfrm>
          <a:prstGeom prst="rect">
            <a:avLst/>
          </a:prstGeom>
        </p:spPr>
      </p:pic>
    </p:spTree>
    <p:extLst>
      <p:ext uri="{BB962C8B-B14F-4D97-AF65-F5344CB8AC3E}">
        <p14:creationId xmlns:p14="http://schemas.microsoft.com/office/powerpoint/2010/main" val="40362852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2743200"/>
            <a:ext cx="7772400" cy="1143000"/>
          </a:xfrm>
        </p:spPr>
        <p:txBody>
          <a:bodyPr/>
          <a:lstStyle/>
          <a:p>
            <a:r>
              <a:rPr lang="en-US" altLang="en-US" sz="5400" smtClean="0"/>
              <a:t>Any Questions?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spect="1" noChangeArrowheads="1"/>
          </p:cNvSpPr>
          <p:nvPr>
            <p:ph type="title"/>
          </p:nvPr>
        </p:nvSpPr>
        <p:spPr>
          <a:xfrm>
            <a:off x="-165865" y="481498"/>
            <a:ext cx="6577083" cy="635000"/>
          </a:xfrm>
        </p:spPr>
        <p:txBody>
          <a:bodyPr/>
          <a:lstStyle/>
          <a:p>
            <a:pPr eaLnBrk="1" hangingPunct="1"/>
            <a:r>
              <a:rPr lang="en-US" sz="2800" dirty="0" smtClean="0"/>
              <a:t>Lead Instructor- Bob Panko</a:t>
            </a:r>
          </a:p>
        </p:txBody>
      </p:sp>
      <p:sp>
        <p:nvSpPr>
          <p:cNvPr id="5123" name="Rectangle 3"/>
          <p:cNvSpPr>
            <a:spLocks noGrp="1" noChangeArrowheads="1"/>
          </p:cNvSpPr>
          <p:nvPr>
            <p:ph idx="1"/>
          </p:nvPr>
        </p:nvSpPr>
        <p:spPr>
          <a:xfrm>
            <a:off x="413422" y="1171365"/>
            <a:ext cx="5418508" cy="4768167"/>
          </a:xfrm>
          <a:solidFill>
            <a:schemeClr val="tx2">
              <a:lumMod val="40000"/>
              <a:lumOff val="60000"/>
            </a:schemeClr>
          </a:solidFill>
          <a:ln w="38100">
            <a:solidFill>
              <a:srgbClr val="FFFF00"/>
            </a:solidFill>
          </a:ln>
        </p:spPr>
        <p:txBody>
          <a:bodyPr>
            <a:normAutofit fontScale="25000" lnSpcReduction="20000"/>
          </a:bodyPr>
          <a:lstStyle/>
          <a:p>
            <a:pPr marL="0" indent="0" eaLnBrk="1" hangingPunct="1">
              <a:buNone/>
            </a:pPr>
            <a:endParaRPr lang="en-US" sz="7200" dirty="0" smtClean="0"/>
          </a:p>
          <a:p>
            <a:pPr eaLnBrk="1" hangingPunct="1">
              <a:lnSpc>
                <a:spcPct val="120000"/>
              </a:lnSpc>
            </a:pPr>
            <a:r>
              <a:rPr lang="en-US" sz="7200" dirty="0" smtClean="0"/>
              <a:t>36 years with USNPS – retired Nov 2007</a:t>
            </a:r>
          </a:p>
          <a:p>
            <a:pPr eaLnBrk="1" hangingPunct="1">
              <a:lnSpc>
                <a:spcPct val="120000"/>
              </a:lnSpc>
            </a:pPr>
            <a:r>
              <a:rPr lang="en-US" sz="7200" dirty="0" smtClean="0"/>
              <a:t>Ranger (25 years) and then Fire Management Officer Everglades NP (11 years)</a:t>
            </a:r>
          </a:p>
          <a:p>
            <a:pPr eaLnBrk="1" hangingPunct="1">
              <a:lnSpc>
                <a:spcPct val="120000"/>
              </a:lnSpc>
            </a:pPr>
            <a:r>
              <a:rPr lang="en-US" sz="7200" dirty="0" smtClean="0"/>
              <a:t>Qualification progression:  </a:t>
            </a:r>
            <a:r>
              <a:rPr lang="en-US" sz="6400" dirty="0" smtClean="0"/>
              <a:t>FFT2-1974                      Crew Boss-1982</a:t>
            </a:r>
            <a:r>
              <a:rPr lang="en-US" sz="4400" dirty="0" smtClean="0"/>
              <a:t>(8)    </a:t>
            </a:r>
            <a:r>
              <a:rPr lang="en-US" sz="6400" dirty="0" smtClean="0"/>
              <a:t>STLD-1990</a:t>
            </a:r>
            <a:r>
              <a:rPr lang="en-US" sz="4400" dirty="0" smtClean="0"/>
              <a:t>(8) </a:t>
            </a:r>
            <a:r>
              <a:rPr lang="en-US" sz="6400" dirty="0" smtClean="0"/>
              <a:t>TFLD-1994 ICT3-1994</a:t>
            </a:r>
            <a:r>
              <a:rPr lang="en-US" sz="4400" dirty="0" smtClean="0"/>
              <a:t> (4)   </a:t>
            </a:r>
            <a:r>
              <a:rPr lang="en-US" sz="6400" dirty="0" smtClean="0"/>
              <a:t>DIVS-1995</a:t>
            </a:r>
            <a:r>
              <a:rPr lang="en-US" sz="4400" dirty="0" smtClean="0">
                <a:solidFill>
                  <a:srgbClr val="000000"/>
                </a:solidFill>
              </a:rPr>
              <a:t>(1)</a:t>
            </a:r>
            <a:r>
              <a:rPr lang="en-US" sz="6400" dirty="0" smtClean="0"/>
              <a:t>   OSC2-2002 </a:t>
            </a:r>
            <a:r>
              <a:rPr lang="en-US" sz="4400" dirty="0" smtClean="0">
                <a:solidFill>
                  <a:srgbClr val="000000"/>
                </a:solidFill>
              </a:rPr>
              <a:t>(7)</a:t>
            </a:r>
            <a:r>
              <a:rPr lang="en-US" sz="6400" dirty="0" smtClean="0"/>
              <a:t>   ICT2-2006 </a:t>
            </a:r>
            <a:r>
              <a:rPr lang="en-US" sz="4400" dirty="0" smtClean="0">
                <a:solidFill>
                  <a:srgbClr val="000000"/>
                </a:solidFill>
              </a:rPr>
              <a:t>(4)</a:t>
            </a:r>
            <a:r>
              <a:rPr lang="en-US" sz="6400" dirty="0" smtClean="0">
                <a:solidFill>
                  <a:srgbClr val="000000"/>
                </a:solidFill>
              </a:rPr>
              <a:t> </a:t>
            </a:r>
          </a:p>
          <a:p>
            <a:pPr eaLnBrk="1" hangingPunct="1">
              <a:lnSpc>
                <a:spcPct val="120000"/>
              </a:lnSpc>
            </a:pPr>
            <a:r>
              <a:rPr lang="en-US" sz="7200" b="1" dirty="0" smtClean="0"/>
              <a:t>ICT2 / OSC2 / LOFR</a:t>
            </a:r>
            <a:r>
              <a:rPr lang="en-US" sz="7200" dirty="0" smtClean="0"/>
              <a:t> </a:t>
            </a:r>
            <a:r>
              <a:rPr lang="en-US" sz="7200" dirty="0"/>
              <a:t>– </a:t>
            </a:r>
            <a:r>
              <a:rPr lang="en-US" sz="7200" dirty="0" smtClean="0"/>
              <a:t>US</a:t>
            </a:r>
            <a:r>
              <a:rPr lang="en-US" sz="7200" b="1" dirty="0" smtClean="0"/>
              <a:t>NPS </a:t>
            </a:r>
            <a:r>
              <a:rPr lang="en-US" sz="7200" b="1" dirty="0"/>
              <a:t>Eastern All Hazard </a:t>
            </a:r>
            <a:r>
              <a:rPr lang="en-US" sz="7200" b="1" dirty="0" smtClean="0"/>
              <a:t>IMT, Southern Area IMT2, SA Red Team, and NYSIMT</a:t>
            </a:r>
            <a:endParaRPr lang="en-US" sz="7200" b="1" dirty="0"/>
          </a:p>
          <a:p>
            <a:pPr eaLnBrk="1" hangingPunct="1">
              <a:lnSpc>
                <a:spcPct val="120000"/>
              </a:lnSpc>
            </a:pPr>
            <a:r>
              <a:rPr lang="en-US" sz="7200" dirty="0" smtClean="0"/>
              <a:t>Have worked on Incidents/Events/Wildfires in 23 states; Virgin Islands, Puerto Rico and DC.  </a:t>
            </a:r>
            <a:endParaRPr lang="en-US" sz="7200" b="1" dirty="0" smtClean="0"/>
          </a:p>
          <a:p>
            <a:pPr eaLnBrk="1" hangingPunct="1">
              <a:lnSpc>
                <a:spcPct val="120000"/>
              </a:lnSpc>
            </a:pPr>
            <a:r>
              <a:rPr lang="en-US" sz="7200" b="1" dirty="0" smtClean="0"/>
              <a:t>Deputy IC &amp; Instructor at NYWIMA</a:t>
            </a:r>
          </a:p>
          <a:p>
            <a:pPr eaLnBrk="1" hangingPunct="1">
              <a:lnSpc>
                <a:spcPct val="120000"/>
              </a:lnSpc>
            </a:pPr>
            <a:r>
              <a:rPr lang="en-US" sz="7200" dirty="0" smtClean="0"/>
              <a:t>Risky Business Incident Management LLC “sole member” living in Voluntown, CT</a:t>
            </a:r>
            <a:endParaRPr lang="en-US" dirty="0" smtClean="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53200" y="481498"/>
            <a:ext cx="2370603" cy="6147902"/>
          </a:xfrm>
          <a:prstGeom prst="rect">
            <a:avLst/>
          </a:prstGeom>
        </p:spPr>
      </p:pic>
    </p:spTree>
    <p:extLst>
      <p:ext uri="{BB962C8B-B14F-4D97-AF65-F5344CB8AC3E}">
        <p14:creationId xmlns:p14="http://schemas.microsoft.com/office/powerpoint/2010/main" val="130223770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5123">
                                            <p:txEl>
                                              <p:pRg st="1" end="1"/>
                                            </p:txEl>
                                          </p:spTgt>
                                        </p:tgtEl>
                                        <p:attrNameLst>
                                          <p:attrName>ppt_c</p:attrName>
                                        </p:attrNameLst>
                                      </p:cBhvr>
                                      <p:to>
                                        <a:srgbClr val="7B22F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5123">
                                            <p:txEl>
                                              <p:pRg st="2" end="2"/>
                                            </p:txEl>
                                          </p:spTgt>
                                        </p:tgtEl>
                                        <p:attrNameLst>
                                          <p:attrName>ppt_c</p:attrName>
                                        </p:attrNameLst>
                                      </p:cBhvr>
                                      <p:to>
                                        <a:srgbClr val="7B22F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5123">
                                            <p:txEl>
                                              <p:pRg st="3" end="3"/>
                                            </p:txEl>
                                          </p:spTgt>
                                        </p:tgtEl>
                                        <p:attrNameLst>
                                          <p:attrName>ppt_c</p:attrName>
                                        </p:attrNameLst>
                                      </p:cBhvr>
                                      <p:to>
                                        <a:srgbClr val="7B22F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5123">
                                            <p:txEl>
                                              <p:pRg st="4" end="4"/>
                                            </p:txEl>
                                          </p:spTgt>
                                        </p:tgtEl>
                                        <p:attrNameLst>
                                          <p:attrName>ppt_c</p:attrName>
                                        </p:attrNameLst>
                                      </p:cBhvr>
                                      <p:to>
                                        <a:srgbClr val="7B22F2"/>
                                      </p:to>
                                    </p:animClr>
                                  </p:subTnLst>
                                </p:cTn>
                              </p:par>
                              <p:par>
                                <p:cTn id="19" presetID="1" presetClass="entr" presetSubtype="0" fill="hold" nodeType="withEffect">
                                  <p:stCondLst>
                                    <p:cond delay="0"/>
                                  </p:stCondLst>
                                  <p:childTnLst>
                                    <p:set>
                                      <p:cBhvr>
                                        <p:cTn id="20" dur="1" fill="hold">
                                          <p:stCondLst>
                                            <p:cond delay="0"/>
                                          </p:stCondLst>
                                        </p:cTn>
                                        <p:tgtEl>
                                          <p:spTgt spid="512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5123">
                                            <p:txEl>
                                              <p:pRg st="5" end="5"/>
                                            </p:txEl>
                                          </p:spTgt>
                                        </p:tgtEl>
                                        <p:attrNameLst>
                                          <p:attrName>ppt_c</p:attrName>
                                        </p:attrNameLst>
                                      </p:cBhvr>
                                      <p:to>
                                        <a:srgbClr val="7B22F2"/>
                                      </p:to>
                                    </p:animClr>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12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12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1295400"/>
            <a:ext cx="4178866"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122" name="Rectangle 2"/>
          <p:cNvSpPr>
            <a:spLocks noGrp="1" noChangeAspect="1" noChangeArrowheads="1"/>
          </p:cNvSpPr>
          <p:nvPr>
            <p:ph type="title"/>
          </p:nvPr>
        </p:nvSpPr>
        <p:spPr/>
        <p:txBody>
          <a:bodyPr/>
          <a:lstStyle/>
          <a:p>
            <a:pPr eaLnBrk="1" hangingPunct="1"/>
            <a:r>
              <a:rPr lang="en-US" dirty="0" smtClean="0"/>
              <a:t>Instructor Introductions</a:t>
            </a:r>
          </a:p>
        </p:txBody>
      </p:sp>
      <p:sp>
        <p:nvSpPr>
          <p:cNvPr id="5123" name="Rectangle 3"/>
          <p:cNvSpPr>
            <a:spLocks noGrp="1" noChangeArrowheads="1"/>
          </p:cNvSpPr>
          <p:nvPr>
            <p:ph idx="1"/>
          </p:nvPr>
        </p:nvSpPr>
        <p:spPr>
          <a:xfrm>
            <a:off x="4523509" y="1219200"/>
            <a:ext cx="4648200" cy="4800600"/>
          </a:xfrm>
        </p:spPr>
        <p:txBody>
          <a:bodyPr>
            <a:normAutofit lnSpcReduction="10000"/>
          </a:bodyPr>
          <a:lstStyle/>
          <a:p>
            <a:pPr marL="114300" lvl="1" indent="0" eaLnBrk="1" hangingPunct="1">
              <a:buNone/>
            </a:pPr>
            <a:r>
              <a:rPr lang="en-US" sz="2800" dirty="0" smtClean="0"/>
              <a:t>Frank </a:t>
            </a:r>
            <a:r>
              <a:rPr lang="en-US" sz="2800" dirty="0" err="1" smtClean="0"/>
              <a:t>Messar</a:t>
            </a:r>
            <a:r>
              <a:rPr lang="en-US" sz="2800" dirty="0" smtClean="0"/>
              <a:t> </a:t>
            </a:r>
          </a:p>
          <a:p>
            <a:pPr lvl="1"/>
            <a:r>
              <a:rPr lang="en-US" sz="2200" dirty="0"/>
              <a:t>Retired Police </a:t>
            </a:r>
            <a:r>
              <a:rPr lang="en-US" sz="2200" dirty="0" smtClean="0"/>
              <a:t>Captain Yonkers NY PD</a:t>
            </a:r>
            <a:endParaRPr lang="en-US" sz="2200" dirty="0"/>
          </a:p>
          <a:p>
            <a:pPr lvl="1"/>
            <a:r>
              <a:rPr lang="en-US" sz="2200" dirty="0" smtClean="0"/>
              <a:t>Member </a:t>
            </a:r>
            <a:r>
              <a:rPr lang="en-US" sz="2200" dirty="0"/>
              <a:t>of </a:t>
            </a:r>
            <a:r>
              <a:rPr lang="en-US" sz="2200" dirty="0" smtClean="0"/>
              <a:t>NYS-IMT2 as Operations SC with multiple in state and out of state assignments</a:t>
            </a:r>
            <a:endParaRPr lang="en-US" sz="2200" dirty="0"/>
          </a:p>
          <a:p>
            <a:pPr lvl="1"/>
            <a:r>
              <a:rPr lang="en-US" sz="2200" dirty="0"/>
              <a:t>Instructor- </a:t>
            </a:r>
            <a:r>
              <a:rPr lang="en-US" sz="2200" dirty="0" smtClean="0"/>
              <a:t>Westchester  County NY Police </a:t>
            </a:r>
            <a:r>
              <a:rPr lang="en-US" sz="2200" dirty="0"/>
              <a:t>Academy</a:t>
            </a:r>
          </a:p>
          <a:p>
            <a:pPr lvl="1"/>
            <a:r>
              <a:rPr lang="en-US" sz="2200" dirty="0"/>
              <a:t>Instructor </a:t>
            </a:r>
            <a:r>
              <a:rPr lang="en-US" sz="2200" dirty="0" smtClean="0"/>
              <a:t>– NYSOEM teaching I300/400 courses and FEMA Operations SC and DIVS</a:t>
            </a:r>
          </a:p>
          <a:p>
            <a:pPr lvl="1"/>
            <a:r>
              <a:rPr lang="en-US" sz="2200" dirty="0" smtClean="0"/>
              <a:t>Instructor NYWIMA</a:t>
            </a:r>
          </a:p>
          <a:p>
            <a:pPr lvl="1"/>
            <a:endParaRPr lang="en-US" sz="2200" dirty="0" smtClean="0"/>
          </a:p>
          <a:p>
            <a:pPr lvl="1"/>
            <a:endParaRPr lang="en-US" sz="2200" dirty="0"/>
          </a:p>
          <a:p>
            <a:pPr lvl="1" eaLnBrk="1" hangingPunct="1"/>
            <a:endParaRPr lang="en-US" sz="1700" dirty="0" smtClean="0"/>
          </a:p>
        </p:txBody>
      </p:sp>
    </p:spTree>
    <p:extLst>
      <p:ext uri="{BB962C8B-B14F-4D97-AF65-F5344CB8AC3E}">
        <p14:creationId xmlns:p14="http://schemas.microsoft.com/office/powerpoint/2010/main" val="2892841518"/>
      </p:ext>
    </p:extLst>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457200"/>
            <a:ext cx="7772400" cy="838200"/>
          </a:xfrm>
        </p:spPr>
        <p:txBody>
          <a:bodyPr/>
          <a:lstStyle/>
          <a:p>
            <a:pPr eaLnBrk="1" hangingPunct="1"/>
            <a:r>
              <a:rPr lang="en-US" altLang="en-US" dirty="0" smtClean="0"/>
              <a:t>Unit Objectives</a:t>
            </a:r>
          </a:p>
        </p:txBody>
      </p:sp>
      <p:sp>
        <p:nvSpPr>
          <p:cNvPr id="4099" name="Rectangle 3"/>
          <p:cNvSpPr>
            <a:spLocks noGrp="1" noChangeArrowheads="1"/>
          </p:cNvSpPr>
          <p:nvPr>
            <p:ph type="body" idx="1"/>
          </p:nvPr>
        </p:nvSpPr>
        <p:spPr>
          <a:xfrm>
            <a:off x="4876800" y="1440872"/>
            <a:ext cx="3962400" cy="4197927"/>
          </a:xfrm>
          <a:ln w="57150">
            <a:solidFill>
              <a:schemeClr val="accent2"/>
            </a:solidFill>
          </a:ln>
        </p:spPr>
        <p:txBody>
          <a:bodyPr/>
          <a:lstStyle/>
          <a:p>
            <a:pPr marL="566738" indent="-566738" eaLnBrk="1" hangingPunct="1">
              <a:spcBef>
                <a:spcPct val="30000"/>
              </a:spcBef>
              <a:spcAft>
                <a:spcPct val="15000"/>
              </a:spcAft>
              <a:buFont typeface="Verdana" pitchFamily="34" charset="0"/>
              <a:buAutoNum type="arabicPeriod"/>
            </a:pPr>
            <a:r>
              <a:rPr lang="en-US" altLang="en-US" sz="2000" dirty="0" smtClean="0"/>
              <a:t>Introduce the instructors and students.</a:t>
            </a:r>
          </a:p>
          <a:p>
            <a:pPr marL="566738" indent="-566738" eaLnBrk="1" hangingPunct="1">
              <a:spcBef>
                <a:spcPct val="30000"/>
              </a:spcBef>
              <a:spcAft>
                <a:spcPct val="15000"/>
              </a:spcAft>
              <a:buFont typeface="Verdana" pitchFamily="34" charset="0"/>
              <a:buAutoNum type="arabicPeriod"/>
            </a:pPr>
            <a:r>
              <a:rPr lang="en-US" altLang="en-US" sz="2000" dirty="0" smtClean="0"/>
              <a:t>Discuss course logistics.</a:t>
            </a:r>
          </a:p>
          <a:p>
            <a:pPr marL="566738" indent="-566738" eaLnBrk="1" hangingPunct="1">
              <a:spcBef>
                <a:spcPct val="30000"/>
              </a:spcBef>
              <a:spcAft>
                <a:spcPct val="15000"/>
              </a:spcAft>
              <a:buFont typeface="Verdana" pitchFamily="34" charset="0"/>
              <a:buAutoNum type="arabicPeriod"/>
            </a:pPr>
            <a:r>
              <a:rPr lang="en-US" altLang="en-US" sz="2000" dirty="0" smtClean="0"/>
              <a:t>Provide a course overview.</a:t>
            </a:r>
          </a:p>
          <a:p>
            <a:pPr marL="566738" indent="-566738" eaLnBrk="1" hangingPunct="1">
              <a:spcBef>
                <a:spcPct val="30000"/>
              </a:spcBef>
              <a:spcAft>
                <a:spcPct val="15000"/>
              </a:spcAft>
              <a:buFont typeface="Verdana" pitchFamily="34" charset="0"/>
              <a:buAutoNum type="arabicPeriod"/>
            </a:pPr>
            <a:r>
              <a:rPr lang="en-US" altLang="en-US" sz="2000" dirty="0" smtClean="0"/>
              <a:t>Discuss course expectations.</a:t>
            </a:r>
          </a:p>
          <a:p>
            <a:pPr marL="566738" indent="-566738" eaLnBrk="1" hangingPunct="1">
              <a:spcBef>
                <a:spcPct val="30000"/>
              </a:spcBef>
              <a:spcAft>
                <a:spcPct val="15000"/>
              </a:spcAft>
              <a:buFont typeface="Verdana" pitchFamily="34" charset="0"/>
              <a:buAutoNum type="arabicPeriod"/>
            </a:pPr>
            <a:r>
              <a:rPr lang="en-US" altLang="en-US" sz="2000" dirty="0" smtClean="0"/>
              <a:t>Identify course reference material.</a:t>
            </a:r>
          </a:p>
          <a:p>
            <a:pPr marL="566738" indent="-566738" eaLnBrk="1" hangingPunct="1">
              <a:spcBef>
                <a:spcPct val="30000"/>
              </a:spcBef>
              <a:spcAft>
                <a:spcPct val="15000"/>
              </a:spcAft>
              <a:buFont typeface="Verdana" pitchFamily="34" charset="0"/>
              <a:buAutoNum type="arabicPeriod"/>
            </a:pPr>
            <a:r>
              <a:rPr lang="en-US" altLang="en-US" sz="2000" dirty="0" smtClean="0"/>
              <a:t>Discuss position responsibilities.</a:t>
            </a:r>
          </a:p>
          <a:p>
            <a:pPr marL="0" indent="0" eaLnBrk="1" hangingPunct="1">
              <a:spcBef>
                <a:spcPct val="30000"/>
              </a:spcBef>
              <a:spcAft>
                <a:spcPct val="15000"/>
              </a:spcAft>
              <a:buNone/>
            </a:pPr>
            <a:endParaRPr lang="en-US" altLang="en-US" sz="2800" dirty="0" smtClean="0"/>
          </a:p>
        </p:txBody>
      </p:sp>
      <p:pic>
        <p:nvPicPr>
          <p:cNvPr id="2" name="Picture 1"/>
          <p:cNvPicPr>
            <a:picLocks noChangeAspect="1"/>
          </p:cNvPicPr>
          <p:nvPr/>
        </p:nvPicPr>
        <p:blipFill>
          <a:blip r:embed="rId3"/>
          <a:stretch>
            <a:fillRect/>
          </a:stretch>
        </p:blipFill>
        <p:spPr>
          <a:xfrm>
            <a:off x="-6927" y="1752600"/>
            <a:ext cx="4795363" cy="3609171"/>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17475"/>
            <a:ext cx="9372600"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592888"/>
            <a:ext cx="9448800"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3733800" y="-33338"/>
            <a:ext cx="5410200" cy="261938"/>
          </a:xfrm>
          <a:prstGeom prst="rect">
            <a:avLst/>
          </a:prstGeom>
          <a:noFill/>
        </p:spPr>
        <p:txBody>
          <a:bodyPr>
            <a:spAutoFit/>
          </a:bodyPr>
          <a:lstStyle/>
          <a:p>
            <a:pPr algn="r">
              <a:defRPr/>
            </a:pPr>
            <a:r>
              <a:rPr lang="en-US" sz="1100" b="1" spc="600" dirty="0">
                <a:solidFill>
                  <a:schemeClr val="accent1">
                    <a:lumMod val="75000"/>
                  </a:schemeClr>
                </a:solidFill>
                <a:latin typeface="+mn-lt"/>
                <a:cs typeface="Times New Roman" panose="02020603050405020304" pitchFamily="18" charset="0"/>
              </a:rPr>
              <a:t>DIVISION/GROUP SUPERVISOR</a:t>
            </a:r>
          </a:p>
        </p:txBody>
      </p:sp>
      <p:sp>
        <p:nvSpPr>
          <p:cNvPr id="9" name="TextBox 8"/>
          <p:cNvSpPr txBox="1"/>
          <p:nvPr/>
        </p:nvSpPr>
        <p:spPr>
          <a:xfrm>
            <a:off x="0" y="6611938"/>
            <a:ext cx="4876800" cy="246062"/>
          </a:xfrm>
          <a:prstGeom prst="rect">
            <a:avLst/>
          </a:prstGeom>
          <a:noFill/>
        </p:spPr>
        <p:txBody>
          <a:bodyPr>
            <a:spAutoFit/>
          </a:bodyPr>
          <a:lstStyle/>
          <a:p>
            <a:pPr>
              <a:defRPr/>
            </a:pPr>
            <a:r>
              <a:rPr lang="en-US" sz="1000" b="1" dirty="0">
                <a:solidFill>
                  <a:schemeClr val="accent1">
                    <a:lumMod val="75000"/>
                  </a:schemeClr>
                </a:solidFill>
                <a:latin typeface="+mn-lt"/>
              </a:rPr>
              <a:t>Unit 0 – Introduction</a:t>
            </a:r>
          </a:p>
        </p:txBody>
      </p:sp>
      <p:sp>
        <p:nvSpPr>
          <p:cNvPr id="11" name="Rectangle 7"/>
          <p:cNvSpPr>
            <a:spLocks noChangeArrowheads="1"/>
          </p:cNvSpPr>
          <p:nvPr/>
        </p:nvSpPr>
        <p:spPr bwMode="auto">
          <a:xfrm>
            <a:off x="7454900" y="6611938"/>
            <a:ext cx="1676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defRPr/>
            </a:pPr>
            <a:r>
              <a:rPr lang="en-US" altLang="en-US" sz="1000" b="1" dirty="0" smtClean="0">
                <a:solidFill>
                  <a:schemeClr val="accent1">
                    <a:lumMod val="75000"/>
                  </a:schemeClr>
                </a:solidFill>
                <a:latin typeface="+mn-lt"/>
              </a:rPr>
              <a:t>Slide 0-</a:t>
            </a:r>
            <a:fld id="{48EEBE5E-F3A3-4A93-8523-5323A140A7B6}" type="slidenum">
              <a:rPr lang="en-US" altLang="en-US" sz="1000" b="1" smtClean="0">
                <a:solidFill>
                  <a:schemeClr val="accent1">
                    <a:lumMod val="75000"/>
                  </a:schemeClr>
                </a:solidFill>
                <a:latin typeface="+mn-lt"/>
              </a:rPr>
              <a:pPr algn="r" eaLnBrk="1" hangingPunct="1">
                <a:defRPr/>
              </a:pPr>
              <a:t>6</a:t>
            </a:fld>
            <a:endParaRPr lang="en-US" altLang="en-US" sz="1000" b="1" dirty="0" smtClean="0">
              <a:solidFill>
                <a:schemeClr val="accent1">
                  <a:lumMod val="75000"/>
                </a:schemeClr>
              </a:solidFill>
              <a:latin typeface="+mn-lt"/>
            </a:endParaRPr>
          </a:p>
        </p:txBody>
      </p:sp>
      <p:sp>
        <p:nvSpPr>
          <p:cNvPr id="2" name="Title 1"/>
          <p:cNvSpPr>
            <a:spLocks noGrp="1"/>
          </p:cNvSpPr>
          <p:nvPr>
            <p:ph type="title"/>
          </p:nvPr>
        </p:nvSpPr>
        <p:spPr>
          <a:xfrm>
            <a:off x="685800" y="373351"/>
            <a:ext cx="7772400" cy="1143000"/>
          </a:xfrm>
        </p:spPr>
        <p:txBody>
          <a:bodyPr/>
          <a:lstStyle/>
          <a:p>
            <a:r>
              <a:rPr lang="en-US" dirty="0" smtClean="0"/>
              <a:t>Student Questions</a:t>
            </a:r>
            <a:endParaRPr lang="en-US" dirty="0"/>
          </a:p>
        </p:txBody>
      </p:sp>
      <p:sp>
        <p:nvSpPr>
          <p:cNvPr id="4" name="Content Placeholder 3"/>
          <p:cNvSpPr>
            <a:spLocks noGrp="1"/>
          </p:cNvSpPr>
          <p:nvPr>
            <p:ph idx="1"/>
          </p:nvPr>
        </p:nvSpPr>
        <p:spPr>
          <a:xfrm>
            <a:off x="124691" y="1524000"/>
            <a:ext cx="8978900" cy="4419600"/>
          </a:xfrm>
        </p:spPr>
        <p:txBody>
          <a:bodyPr/>
          <a:lstStyle/>
          <a:p>
            <a:pPr marL="457200" indent="-457200">
              <a:buFont typeface="+mj-lt"/>
              <a:buAutoNum type="arabicPeriod"/>
            </a:pPr>
            <a:r>
              <a:rPr lang="en-US" sz="2400" dirty="0" smtClean="0"/>
              <a:t>I have completed Task Book(s) and requisite training as a Strike Team Leader or Task Force Leader and have had multiple assignments in those positions.</a:t>
            </a:r>
          </a:p>
          <a:p>
            <a:pPr marL="457200" indent="-457200">
              <a:buFont typeface="+mj-lt"/>
              <a:buAutoNum type="arabicPeriod"/>
            </a:pPr>
            <a:r>
              <a:rPr lang="en-US" sz="2400" dirty="0" smtClean="0">
                <a:solidFill>
                  <a:srgbClr val="C00000"/>
                </a:solidFill>
              </a:rPr>
              <a:t>I’ve had All </a:t>
            </a:r>
            <a:r>
              <a:rPr lang="en-US" sz="2400" dirty="0">
                <a:solidFill>
                  <a:srgbClr val="C00000"/>
                </a:solidFill>
              </a:rPr>
              <a:t>H</a:t>
            </a:r>
            <a:r>
              <a:rPr lang="en-US" sz="2400" dirty="0" smtClean="0">
                <a:solidFill>
                  <a:srgbClr val="C00000"/>
                </a:solidFill>
              </a:rPr>
              <a:t>azard training and/or experience as an Operations Section Chief or Division Supervisor(DIVS) but have never had the DIVS course in the past. </a:t>
            </a:r>
          </a:p>
          <a:p>
            <a:pPr marL="457200" indent="-457200">
              <a:buFont typeface="+mj-lt"/>
              <a:buAutoNum type="arabicPeriod"/>
            </a:pPr>
            <a:r>
              <a:rPr lang="en-US" sz="2400" dirty="0" smtClean="0"/>
              <a:t>I have had little formal training leading to Strike Team/Task Force leader, but have been performing as ST/TF or DIVS on All Hazard or Wildfire assignments.</a:t>
            </a:r>
          </a:p>
          <a:p>
            <a:pPr marL="457200" indent="-457200">
              <a:buFont typeface="+mj-lt"/>
              <a:buAutoNum type="arabicPeriod"/>
            </a:pPr>
            <a:r>
              <a:rPr lang="en-US" sz="2400" dirty="0" smtClean="0">
                <a:solidFill>
                  <a:srgbClr val="C00000"/>
                </a:solidFill>
              </a:rPr>
              <a:t>I have had I300 &amp; I400 training, and most of my ICS incident/event assignments have been as Single Resource Boss or Single Resource.</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1143000"/>
            <a:ext cx="7772400" cy="685800"/>
          </a:xfrm>
        </p:spPr>
        <p:txBody>
          <a:bodyPr/>
          <a:lstStyle/>
          <a:p>
            <a:pPr eaLnBrk="1" hangingPunct="1"/>
            <a:r>
              <a:rPr lang="en-US" altLang="en-US" smtClean="0"/>
              <a:t>Student Introductions</a:t>
            </a:r>
          </a:p>
        </p:txBody>
      </p:sp>
      <p:sp>
        <p:nvSpPr>
          <p:cNvPr id="5123" name="Rectangle 3"/>
          <p:cNvSpPr>
            <a:spLocks noGrp="1" noChangeArrowheads="1"/>
          </p:cNvSpPr>
          <p:nvPr>
            <p:ph type="body" idx="1"/>
          </p:nvPr>
        </p:nvSpPr>
        <p:spPr>
          <a:xfrm>
            <a:off x="685800" y="1905000"/>
            <a:ext cx="8229600" cy="3962400"/>
          </a:xfrm>
        </p:spPr>
        <p:txBody>
          <a:bodyPr/>
          <a:lstStyle/>
          <a:p>
            <a:pPr eaLnBrk="1" hangingPunct="1">
              <a:spcAft>
                <a:spcPct val="20000"/>
              </a:spcAft>
              <a:buFontTx/>
              <a:buNone/>
            </a:pPr>
            <a:r>
              <a:rPr lang="en-US" altLang="en-US" dirty="0" smtClean="0"/>
              <a:t>Please present:</a:t>
            </a:r>
          </a:p>
          <a:p>
            <a:pPr eaLnBrk="1" hangingPunct="1">
              <a:spcAft>
                <a:spcPct val="20000"/>
              </a:spcAft>
            </a:pPr>
            <a:r>
              <a:rPr lang="en-US" altLang="en-US" sz="2400" dirty="0" smtClean="0"/>
              <a:t>Your name.</a:t>
            </a:r>
          </a:p>
          <a:p>
            <a:pPr eaLnBrk="1" hangingPunct="1">
              <a:spcAft>
                <a:spcPct val="20000"/>
              </a:spcAft>
            </a:pPr>
            <a:r>
              <a:rPr lang="en-US" altLang="en-US" sz="2400" dirty="0" smtClean="0"/>
              <a:t>Where you work (agency, station, etc.) </a:t>
            </a:r>
            <a:endParaRPr lang="en-US" altLang="en-US" sz="2400" dirty="0"/>
          </a:p>
          <a:p>
            <a:pPr eaLnBrk="1" hangingPunct="1">
              <a:spcAft>
                <a:spcPct val="20000"/>
              </a:spcAft>
            </a:pPr>
            <a:r>
              <a:rPr lang="en-US" altLang="en-US" sz="2400" dirty="0" smtClean="0"/>
              <a:t>What brought you to this training?  </a:t>
            </a:r>
            <a:r>
              <a:rPr lang="en-US" altLang="en-US" sz="2400" dirty="0" err="1"/>
              <a:t>e</a:t>
            </a:r>
            <a:r>
              <a:rPr lang="en-US" altLang="en-US" sz="2400" dirty="0" err="1" smtClean="0"/>
              <a:t>g</a:t>
            </a:r>
            <a:r>
              <a:rPr lang="en-US" altLang="en-US" sz="2400" dirty="0" smtClean="0"/>
              <a:t>: membership </a:t>
            </a:r>
            <a:r>
              <a:rPr lang="en-US" altLang="en-US" sz="2400" dirty="0"/>
              <a:t>on a </a:t>
            </a:r>
            <a:r>
              <a:rPr lang="en-US" altLang="en-US" sz="2400" dirty="0" smtClean="0"/>
              <a:t>Team, building Home Unit capability, etc.</a:t>
            </a:r>
          </a:p>
          <a:p>
            <a:pPr eaLnBrk="1" hangingPunct="1">
              <a:spcAft>
                <a:spcPct val="20000"/>
              </a:spcAft>
            </a:pPr>
            <a:r>
              <a:rPr lang="en-US" altLang="en-US" sz="2400" dirty="0" smtClean="0"/>
              <a:t>Your experience with incident management and what ICS positions you have worked in. </a:t>
            </a:r>
          </a:p>
          <a:p>
            <a:pPr eaLnBrk="1" hangingPunct="1">
              <a:spcAft>
                <a:spcPct val="20000"/>
              </a:spcAft>
            </a:pPr>
            <a:r>
              <a:rPr lang="en-US" altLang="en-US" sz="2400" dirty="0" smtClean="0"/>
              <a:t>Your Expectations in attending this course.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6"/>
          <p:cNvSpPr>
            <a:spLocks noGrp="1" noChangeAspect="1" noChangeArrowheads="1"/>
          </p:cNvSpPr>
          <p:nvPr>
            <p:ph type="title"/>
          </p:nvPr>
        </p:nvSpPr>
        <p:spPr>
          <a:xfrm>
            <a:off x="0" y="533400"/>
            <a:ext cx="8976360" cy="838200"/>
          </a:xfrm>
          <a:ln w="38100">
            <a:solidFill>
              <a:srgbClr val="660033"/>
            </a:solidFill>
          </a:ln>
        </p:spPr>
        <p:txBody>
          <a:bodyPr/>
          <a:lstStyle/>
          <a:p>
            <a:pPr eaLnBrk="1" hangingPunct="1"/>
            <a:r>
              <a:rPr lang="en-US" sz="2800" dirty="0" smtClean="0"/>
              <a:t>Operational Period Briefing / Division Breakout Briefing Agenda</a:t>
            </a:r>
          </a:p>
        </p:txBody>
      </p:sp>
      <p:sp>
        <p:nvSpPr>
          <p:cNvPr id="7171" name="Content Placeholder 1"/>
          <p:cNvSpPr>
            <a:spLocks noGrp="1"/>
          </p:cNvSpPr>
          <p:nvPr>
            <p:ph idx="1"/>
          </p:nvPr>
        </p:nvSpPr>
        <p:spPr>
          <a:xfrm>
            <a:off x="526473" y="1524000"/>
            <a:ext cx="7162800" cy="5181600"/>
          </a:xfrm>
        </p:spPr>
        <p:txBody>
          <a:bodyPr>
            <a:normAutofit fontScale="92500" lnSpcReduction="10000"/>
          </a:bodyPr>
          <a:lstStyle/>
          <a:p>
            <a:r>
              <a:rPr lang="en-US" sz="2600" dirty="0" smtClean="0"/>
              <a:t>Current Situation</a:t>
            </a:r>
          </a:p>
          <a:p>
            <a:r>
              <a:rPr lang="en-US" sz="2600" dirty="0" smtClean="0"/>
              <a:t>Objectives</a:t>
            </a:r>
          </a:p>
          <a:p>
            <a:r>
              <a:rPr lang="en-US" sz="2600" dirty="0" smtClean="0"/>
              <a:t>Predictive Information</a:t>
            </a:r>
          </a:p>
          <a:p>
            <a:r>
              <a:rPr lang="en-US" sz="2600" dirty="0" smtClean="0"/>
              <a:t>Assignments</a:t>
            </a:r>
          </a:p>
          <a:p>
            <a:r>
              <a:rPr lang="en-US" sz="2600" dirty="0" smtClean="0"/>
              <a:t>Safety </a:t>
            </a:r>
          </a:p>
          <a:p>
            <a:r>
              <a:rPr lang="en-US" sz="2600" dirty="0" smtClean="0"/>
              <a:t>Logistics</a:t>
            </a:r>
          </a:p>
          <a:p>
            <a:r>
              <a:rPr lang="en-US" sz="2600" dirty="0" smtClean="0"/>
              <a:t>Finance</a:t>
            </a:r>
          </a:p>
          <a:p>
            <a:r>
              <a:rPr lang="en-US" sz="2600" dirty="0" smtClean="0"/>
              <a:t>Planning</a:t>
            </a:r>
          </a:p>
          <a:p>
            <a:r>
              <a:rPr lang="en-US" sz="2600" dirty="0" smtClean="0"/>
              <a:t>Information</a:t>
            </a:r>
          </a:p>
          <a:p>
            <a:r>
              <a:rPr lang="en-US" sz="2600" dirty="0" smtClean="0"/>
              <a:t>Liaison</a:t>
            </a:r>
          </a:p>
          <a:p>
            <a:r>
              <a:rPr lang="en-US" sz="2600" dirty="0" smtClean="0"/>
              <a:t>Agency Reps / Agency Administrator</a:t>
            </a:r>
          </a:p>
          <a:p>
            <a:r>
              <a:rPr lang="en-US" sz="2600" dirty="0" smtClean="0"/>
              <a:t>Close Out</a:t>
            </a:r>
          </a:p>
          <a:p>
            <a:endParaRPr lang="en-US" sz="2000" dirty="0" smtClean="0"/>
          </a:p>
          <a:p>
            <a:endParaRPr lang="en-US" dirty="0" smtClean="0"/>
          </a:p>
        </p:txBody>
      </p:sp>
    </p:spTree>
    <p:extLst>
      <p:ext uri="{BB962C8B-B14F-4D97-AF65-F5344CB8AC3E}">
        <p14:creationId xmlns:p14="http://schemas.microsoft.com/office/powerpoint/2010/main" val="361800501"/>
      </p:ext>
    </p:extLst>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en-US" smtClean="0"/>
              <a:t>Course Objective</a:t>
            </a:r>
          </a:p>
        </p:txBody>
      </p:sp>
      <p:sp>
        <p:nvSpPr>
          <p:cNvPr id="7171" name="Rectangle 3"/>
          <p:cNvSpPr>
            <a:spLocks noGrp="1" noChangeArrowheads="1"/>
          </p:cNvSpPr>
          <p:nvPr>
            <p:ph type="body" idx="1"/>
          </p:nvPr>
        </p:nvSpPr>
        <p:spPr/>
        <p:txBody>
          <a:bodyPr/>
          <a:lstStyle/>
          <a:p>
            <a:pPr marL="0" indent="0" eaLnBrk="1" hangingPunct="1">
              <a:buFontTx/>
              <a:buNone/>
            </a:pPr>
            <a:r>
              <a:rPr lang="en-US" altLang="en-US" dirty="0" smtClean="0"/>
              <a:t>At the successful completion of this course the student will be able to demonstrate an understanding of the duties required of a division/group supervisor in preparation for completing the position task book.</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Default Design">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928</TotalTime>
  <Words>979</Words>
  <Application>Microsoft Office PowerPoint</Application>
  <PresentationFormat>On-screen Show (4:3)</PresentationFormat>
  <Paragraphs>109</Paragraphs>
  <Slides>21</Slides>
  <Notes>5</Notes>
  <HiddenSlides>0</HiddenSlides>
  <MMClips>1</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21</vt:i4>
      </vt:variant>
    </vt:vector>
  </HeadingPairs>
  <TitlesOfParts>
    <vt:vector size="30" baseType="lpstr">
      <vt:lpstr>Arial Unicode MS</vt:lpstr>
      <vt:lpstr>Arial</vt:lpstr>
      <vt:lpstr>Calibri</vt:lpstr>
      <vt:lpstr>Tahoma</vt:lpstr>
      <vt:lpstr>Times New Roman</vt:lpstr>
      <vt:lpstr>Verdana</vt:lpstr>
      <vt:lpstr>Default Design</vt:lpstr>
      <vt:lpstr>Custom Design</vt:lpstr>
      <vt:lpstr>Office Theme</vt:lpstr>
      <vt:lpstr>PowerPoint Presentation</vt:lpstr>
      <vt:lpstr>PowerPoint Presentation</vt:lpstr>
      <vt:lpstr>Lead Instructor- Bob Panko</vt:lpstr>
      <vt:lpstr>Instructor Introductions</vt:lpstr>
      <vt:lpstr>Unit Objectives</vt:lpstr>
      <vt:lpstr>Student Questions</vt:lpstr>
      <vt:lpstr>Student Introductions</vt:lpstr>
      <vt:lpstr>Operational Period Briefing / Division Breakout Briefing Agenda</vt:lpstr>
      <vt:lpstr>Course Objective</vt:lpstr>
      <vt:lpstr>Some Course Caveats</vt:lpstr>
      <vt:lpstr>Some Course Caveats – With the Good Comes the Challenge</vt:lpstr>
      <vt:lpstr>Curriculum Crosswalk Chart</vt:lpstr>
      <vt:lpstr>Some Course Caveats – With the Good Comes the Challenge</vt:lpstr>
      <vt:lpstr>Lead Instructor Advice…</vt:lpstr>
      <vt:lpstr>Lead Instructor Advice…</vt:lpstr>
      <vt:lpstr>Evaluating Student Performance</vt:lpstr>
      <vt:lpstr>Course  Materials</vt:lpstr>
      <vt:lpstr>ALL HAZARD PRE-TEST REVIEW</vt:lpstr>
      <vt:lpstr>Position Task Book</vt:lpstr>
      <vt:lpstr>Exercise</vt:lpstr>
      <vt:lpstr>Any Questions?</vt:lpstr>
    </vt:vector>
  </TitlesOfParts>
  <Company>BLM-NIFC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0</dc:title>
  <dc:creator>Media Unit</dc:creator>
  <cp:lastModifiedBy>Bob</cp:lastModifiedBy>
  <cp:revision>114</cp:revision>
  <dcterms:created xsi:type="dcterms:W3CDTF">2005-03-02T15:57:18Z</dcterms:created>
  <dcterms:modified xsi:type="dcterms:W3CDTF">2018-01-07T21:22:07Z</dcterms:modified>
</cp:coreProperties>
</file>