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65" r:id="rId6"/>
    <p:sldId id="271" r:id="rId7"/>
    <p:sldId id="258" r:id="rId8"/>
    <p:sldId id="266" r:id="rId9"/>
    <p:sldId id="268" r:id="rId10"/>
    <p:sldId id="259" r:id="rId11"/>
    <p:sldId id="267" r:id="rId12"/>
    <p:sldId id="269" r:id="rId13"/>
    <p:sldId id="260" r:id="rId14"/>
    <p:sldId id="270" r:id="rId15"/>
    <p:sldId id="261" r:id="rId16"/>
    <p:sldId id="26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7987-AE03-4F50-8458-D14EC8AD6D54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A37A-9155-4924-99F7-722235507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7987-AE03-4F50-8458-D14EC8AD6D54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A37A-9155-4924-99F7-722235507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7987-AE03-4F50-8458-D14EC8AD6D54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A37A-9155-4924-99F7-722235507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7987-AE03-4F50-8458-D14EC8AD6D54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A37A-9155-4924-99F7-722235507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7987-AE03-4F50-8458-D14EC8AD6D54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A37A-9155-4924-99F7-722235507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7987-AE03-4F50-8458-D14EC8AD6D54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A37A-9155-4924-99F7-722235507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7987-AE03-4F50-8458-D14EC8AD6D54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A37A-9155-4924-99F7-722235507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7987-AE03-4F50-8458-D14EC8AD6D54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A37A-9155-4924-99F7-722235507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7987-AE03-4F50-8458-D14EC8AD6D54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A37A-9155-4924-99F7-722235507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7987-AE03-4F50-8458-D14EC8AD6D54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A37A-9155-4924-99F7-722235507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7987-AE03-4F50-8458-D14EC8AD6D54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A37A-9155-4924-99F7-722235507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07987-AE03-4F50-8458-D14EC8AD6D54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0A37A-9155-4924-99F7-722235507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Bastrop County Complex</a:t>
            </a:r>
            <a:br>
              <a:rPr lang="en-US" dirty="0" smtClean="0"/>
            </a:br>
            <a:r>
              <a:rPr lang="en-US" dirty="0" smtClean="0"/>
              <a:t>Bastrop, Texas Sept 2011</a:t>
            </a:r>
            <a:endParaRPr lang="en-US" dirty="0"/>
          </a:p>
        </p:txBody>
      </p:sp>
      <p:pic>
        <p:nvPicPr>
          <p:cNvPr id="1026" name="Picture 2" descr="E:\Bastrop Photos\Bastrop Fire Damage\Bastrop 0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strop ea imt3 nimo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457200"/>
            <a:ext cx="4046105" cy="5563393"/>
          </a:xfr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828800"/>
            <a:ext cx="4454129" cy="296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523554"/>
            <a:ext cx="5638800" cy="774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44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8836"/>
            <a:ext cx="10190674" cy="998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1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strop IMT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61878"/>
            <a:ext cx="6781800" cy="71262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2286000"/>
            <a:ext cx="8610600" cy="967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156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strop tx imt3 to close suppress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-181356"/>
            <a:ext cx="6781800" cy="71884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Bastrop County Complex</a:t>
            </a:r>
            <a:br>
              <a:rPr lang="en-US" dirty="0" smtClean="0"/>
            </a:br>
            <a:r>
              <a:rPr lang="en-US" sz="3100" dirty="0" smtClean="0"/>
              <a:t>“An All Hazard Incident That Was Caused by a Wildfire”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Two civilian fatalities</a:t>
            </a:r>
          </a:p>
          <a:p>
            <a:r>
              <a:rPr lang="en-US" dirty="0" smtClean="0"/>
              <a:t>1594 homes destroyed in 72 hours</a:t>
            </a:r>
          </a:p>
          <a:p>
            <a:r>
              <a:rPr lang="en-US" dirty="0" smtClean="0"/>
              <a:t>First assignment of one of the national FEMA USAR teams to a wildland fire incident?</a:t>
            </a:r>
          </a:p>
          <a:p>
            <a:r>
              <a:rPr lang="en-US" dirty="0" smtClean="0"/>
              <a:t>Caused by extreme drought, driven by the winds created as Hurricane Lee was squeezed by a high pressure ridge to its west</a:t>
            </a:r>
          </a:p>
          <a:p>
            <a:r>
              <a:rPr lang="en-US" dirty="0" smtClean="0"/>
              <a:t>Unified Command under Bastrop County EMD, Texas Forest Service and Southern Area Red Team Incident commander</a:t>
            </a:r>
          </a:p>
          <a:p>
            <a:r>
              <a:rPr lang="en-US" dirty="0" smtClean="0"/>
              <a:t>Major amounts of law enforcement, non fire emergency services, and private utility companies involved and coordinated under a single IAP</a:t>
            </a:r>
          </a:p>
          <a:p>
            <a:r>
              <a:rPr lang="en-US" dirty="0" smtClean="0"/>
              <a:t>First expanded incident management team in Command was a Texas State trained All Hazard IMT3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Branch Tactical Planning Used in </a:t>
            </a:r>
            <a:r>
              <a:rPr lang="en-US" dirty="0" smtClean="0"/>
              <a:t>Three </a:t>
            </a:r>
            <a:r>
              <a:rPr lang="en-US" dirty="0" smtClean="0"/>
              <a:t>Ways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Bastrop County Office of Emergency Management began Recovery Branch by about day 5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57401"/>
            <a:ext cx="4436958" cy="3314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655561"/>
            <a:ext cx="4038600" cy="241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USAR Group (Texas TF1) used Branch Tactical Planning for their detailed work assignments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Texas Department of Public Safety used Branch Tactical Planning for specific law enforcement assignments.  204’s were incorporated into </a:t>
            </a:r>
            <a:r>
              <a:rPr lang="en-US" smtClean="0"/>
              <a:t>the single IAP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9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stro I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34636" y="13855"/>
            <a:ext cx="4495800" cy="6181726"/>
          </a:xfrm>
        </p:spPr>
      </p:pic>
      <p:pic>
        <p:nvPicPr>
          <p:cNvPr id="7" name="Content Placeholder 6" descr="091_9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775471" y="2516980"/>
            <a:ext cx="4911329" cy="32742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381000"/>
            <a:ext cx="6934200" cy="7495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03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4495800"/>
            <a:ext cx="8458200" cy="11148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78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165</Words>
  <Application>Microsoft Office PowerPoint</Application>
  <PresentationFormat>On-screen Show (4:3)</PresentationFormat>
  <Paragraphs>13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Bastrop County Complex Bastrop, Texas Sept 2011</vt:lpstr>
      <vt:lpstr>Bastrop County Complex “An All Hazard Incident That Was Caused by a Wildfire”</vt:lpstr>
      <vt:lpstr>PowerPoint Presentation</vt:lpstr>
      <vt:lpstr>Branch Tactical Planning Used in Three Ways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Bastrop County Complex Bastrop, Texas Sept 2011</dc:title>
  <dc:creator>bob admin</dc:creator>
  <cp:lastModifiedBy>Bob</cp:lastModifiedBy>
  <cp:revision>15</cp:revision>
  <dcterms:created xsi:type="dcterms:W3CDTF">2011-10-20T00:23:47Z</dcterms:created>
  <dcterms:modified xsi:type="dcterms:W3CDTF">2013-02-27T19:36:13Z</dcterms:modified>
</cp:coreProperties>
</file>