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5" r:id="rId1"/>
    <p:sldMasterId id="2147483745" r:id="rId2"/>
  </p:sldMasterIdLst>
  <p:notesMasterIdLst>
    <p:notesMasterId r:id="rId24"/>
  </p:notesMasterIdLst>
  <p:handoutMasterIdLst>
    <p:handoutMasterId r:id="rId25"/>
  </p:handoutMasterIdLst>
  <p:sldIdLst>
    <p:sldId id="262" r:id="rId3"/>
    <p:sldId id="386" r:id="rId4"/>
    <p:sldId id="387" r:id="rId5"/>
    <p:sldId id="376" r:id="rId6"/>
    <p:sldId id="385" r:id="rId7"/>
    <p:sldId id="379" r:id="rId8"/>
    <p:sldId id="378" r:id="rId9"/>
    <p:sldId id="380" r:id="rId10"/>
    <p:sldId id="388" r:id="rId11"/>
    <p:sldId id="389" r:id="rId12"/>
    <p:sldId id="390" r:id="rId13"/>
    <p:sldId id="392" r:id="rId14"/>
    <p:sldId id="393" r:id="rId15"/>
    <p:sldId id="400" r:id="rId16"/>
    <p:sldId id="394" r:id="rId17"/>
    <p:sldId id="395" r:id="rId18"/>
    <p:sldId id="396" r:id="rId19"/>
    <p:sldId id="397" r:id="rId20"/>
    <p:sldId id="398" r:id="rId21"/>
    <p:sldId id="401" r:id="rId22"/>
    <p:sldId id="399" r:id="rId23"/>
  </p:sldIdLst>
  <p:sldSz cx="9144000" cy="6858000" type="screen4x3"/>
  <p:notesSz cx="7315200" cy="96012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sz="2600"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2600"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2600"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2600"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2600"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sz="2600"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sz="2600"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sz="2600"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sz="2600"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408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24">
          <p15:clr>
            <a:srgbClr val="A4A3A4"/>
          </p15:clr>
        </p15:guide>
        <p15:guide id="2" pos="230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F80"/>
    <a:srgbClr val="CCCCFF"/>
    <a:srgbClr val="B2B2B2"/>
    <a:srgbClr val="1D3B59"/>
    <a:srgbClr val="003366"/>
    <a:srgbClr val="18314A"/>
    <a:srgbClr val="285078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239" autoAdjust="0"/>
    <p:restoredTop sz="90962" autoAdjust="0"/>
  </p:normalViewPr>
  <p:slideViewPr>
    <p:cSldViewPr>
      <p:cViewPr varScale="1">
        <p:scale>
          <a:sx n="79" d="100"/>
          <a:sy n="79" d="100"/>
        </p:scale>
        <p:origin x="1314" y="96"/>
      </p:cViewPr>
      <p:guideLst>
        <p:guide orient="horz" pos="3408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80" d="100"/>
          <a:sy n="80" d="100"/>
        </p:scale>
        <p:origin x="-1206" y="-60"/>
      </p:cViewPr>
      <p:guideLst>
        <p:guide orient="horz" pos="3024"/>
        <p:guide pos="230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t" anchorCtr="0" compatLnSpc="1">
            <a:prstTxWarp prst="textNoShape">
              <a:avLst/>
            </a:prstTxWarp>
          </a:bodyPr>
          <a:lstStyle>
            <a:lvl1pPr algn="l" defTabSz="957263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3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4963" y="0"/>
            <a:ext cx="3170237" cy="471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t" anchorCtr="0" compatLnSpc="1">
            <a:prstTxWarp prst="textNoShape">
              <a:avLst/>
            </a:prstTxWarp>
          </a:bodyPr>
          <a:lstStyle>
            <a:lvl1pPr algn="r" defTabSz="957263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3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9713"/>
            <a:ext cx="3170238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b" anchorCtr="0" compatLnSpc="1">
            <a:prstTxWarp prst="textNoShape">
              <a:avLst/>
            </a:prstTxWarp>
          </a:bodyPr>
          <a:lstStyle>
            <a:lvl1pPr algn="l" defTabSz="957263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3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4963" y="9129713"/>
            <a:ext cx="3170237" cy="471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b" anchorCtr="0" compatLnSpc="1">
            <a:prstTxWarp prst="textNoShape">
              <a:avLst/>
            </a:prstTxWarp>
          </a:bodyPr>
          <a:lstStyle>
            <a:lvl1pPr algn="r" defTabSz="957263">
              <a:defRPr sz="1300"/>
            </a:lvl1pPr>
          </a:lstStyle>
          <a:p>
            <a:pPr>
              <a:defRPr/>
            </a:pPr>
            <a:fld id="{E1783B7E-4919-48DE-9759-F49065BB56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010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t" anchorCtr="0" compatLnSpc="1">
            <a:prstTxWarp prst="textNoShape">
              <a:avLst/>
            </a:prstTxWarp>
          </a:bodyPr>
          <a:lstStyle>
            <a:lvl1pPr algn="l" defTabSz="957263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11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143375" y="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t" anchorCtr="0" compatLnSpc="1">
            <a:prstTxWarp prst="textNoShape">
              <a:avLst/>
            </a:prstTxWarp>
          </a:bodyPr>
          <a:lstStyle>
            <a:lvl1pPr algn="r" defTabSz="957263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57300" y="719138"/>
            <a:ext cx="48006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11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31838" y="4560888"/>
            <a:ext cx="5851525" cy="432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911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b" anchorCtr="0" compatLnSpc="1">
            <a:prstTxWarp prst="textNoShape">
              <a:avLst/>
            </a:prstTxWarp>
          </a:bodyPr>
          <a:lstStyle>
            <a:lvl1pPr algn="l" defTabSz="957263">
              <a:defRPr sz="13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11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747" tIns="47873" rIns="95747" bIns="47873" numCol="1" anchor="b" anchorCtr="0" compatLnSpc="1">
            <a:prstTxWarp prst="textNoShape">
              <a:avLst/>
            </a:prstTxWarp>
          </a:bodyPr>
          <a:lstStyle>
            <a:lvl1pPr algn="r" defTabSz="957263">
              <a:defRPr sz="1300">
                <a:latin typeface="Arial" charset="0"/>
              </a:defRPr>
            </a:lvl1pPr>
          </a:lstStyle>
          <a:p>
            <a:pPr>
              <a:defRPr/>
            </a:pPr>
            <a:fld id="{8B0AA06F-5C0F-4893-A787-6D00DB0BDB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75400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7263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57263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57263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57263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57263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defTabSz="9572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defTabSz="9572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defTabSz="9572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defTabSz="9572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F6CA61D7-2386-4C01-A75F-7D0D6BB3703D}" type="slidenum">
              <a:rPr lang="en-US" sz="1300" smtClean="0">
                <a:latin typeface="Arial" charset="0"/>
              </a:rPr>
              <a:pPr eaLnBrk="1" hangingPunct="1"/>
              <a:t>4</a:t>
            </a:fld>
            <a:endParaRPr lang="en-US" sz="1300">
              <a:latin typeface="Arial" charset="0"/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4881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57263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defTabSz="957263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defTabSz="957263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defTabSz="957263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defTabSz="957263" eaLnBrk="0" hangingPunct="0">
              <a:defRPr sz="26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algn="ctr" defTabSz="9572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algn="ctr" defTabSz="9572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algn="ctr" defTabSz="9572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algn="ctr" defTabSz="957263" eaLnBrk="0" fontAlgn="base" hangingPunct="0">
              <a:spcBef>
                <a:spcPct val="0"/>
              </a:spcBef>
              <a:spcAft>
                <a:spcPct val="0"/>
              </a:spcAft>
              <a:defRPr sz="26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fld id="{5E087079-7969-43BD-9CBB-09FC77D99012}" type="slidenum">
              <a:rPr lang="en-US" altLang="en-US" sz="1300">
                <a:solidFill>
                  <a:prstClr val="black"/>
                </a:solidFill>
                <a:latin typeface="Arial" charset="0"/>
              </a:rPr>
              <a:pPr eaLnBrk="1" hangingPunct="1"/>
              <a:t>8</a:t>
            </a:fld>
            <a:endParaRPr lang="en-US" altLang="en-US" sz="130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782634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PPbkgFEMA_v01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12"/>
          <p:cNvSpPr>
            <a:spLocks noChangeArrowheads="1"/>
          </p:cNvSpPr>
          <p:nvPr userDrawn="1"/>
        </p:nvSpPr>
        <p:spPr bwMode="gray">
          <a:xfrm>
            <a:off x="6248400" y="59690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r">
              <a:defRPr/>
            </a:pPr>
            <a:r>
              <a:rPr lang="en-US" sz="1400" b="1" dirty="0">
                <a:solidFill>
                  <a:srgbClr val="FFFFFF"/>
                </a:solidFill>
                <a:latin typeface="Arial"/>
              </a:rPr>
              <a:t> Visual 1.</a:t>
            </a:r>
            <a:fld id="{53474BB2-2153-48B9-B504-256572BBAA59}" type="slidenum">
              <a:rPr lang="en-US" sz="1400" b="1">
                <a:solidFill>
                  <a:srgbClr val="FFFFFF"/>
                </a:solidFill>
                <a:latin typeface="Arial"/>
              </a:rPr>
              <a:pPr algn="r">
                <a:defRPr/>
              </a:pPr>
              <a:t>‹#›</a:t>
            </a:fld>
            <a:endParaRPr lang="en-US" sz="1400" b="1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6" name="Text Box 13"/>
          <p:cNvSpPr txBox="1">
            <a:spLocks noChangeArrowheads="1"/>
          </p:cNvSpPr>
          <p:nvPr userDrawn="1"/>
        </p:nvSpPr>
        <p:spPr bwMode="gray">
          <a:xfrm>
            <a:off x="2890838" y="6181725"/>
            <a:ext cx="62531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ts val="0"/>
              </a:spcBef>
              <a:defRPr/>
            </a:pPr>
            <a:r>
              <a:rPr lang="en-US" sz="1400" b="1" dirty="0">
                <a:solidFill>
                  <a:srgbClr val="FFFFFF"/>
                </a:solidFill>
                <a:latin typeface="Arial"/>
              </a:rPr>
              <a:t>Course Overview</a:t>
            </a:r>
          </a:p>
        </p:txBody>
      </p:sp>
      <p:sp>
        <p:nvSpPr>
          <p:cNvPr id="37891" name="Rectangle 4"/>
          <p:cNvSpPr>
            <a:spLocks noGrp="1" noChangeAspect="1" noChangeArrowheads="1"/>
          </p:cNvSpPr>
          <p:nvPr>
            <p:ph type="ctrTitle"/>
          </p:nvPr>
        </p:nvSpPr>
        <p:spPr>
          <a:xfrm>
            <a:off x="736600" y="1901825"/>
            <a:ext cx="7772400" cy="1470025"/>
          </a:xfrm>
        </p:spPr>
        <p:txBody>
          <a:bodyPr/>
          <a:lstStyle>
            <a:lvl1pPr>
              <a:defRPr sz="4400">
                <a:solidFill>
                  <a:srgbClr val="FF0000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7892" name="Rectangle 5"/>
          <p:cNvSpPr>
            <a:spLocks noGrp="1" noChangeArrowheads="1"/>
          </p:cNvSpPr>
          <p:nvPr>
            <p:ph type="subTitle" idx="1"/>
          </p:nvPr>
        </p:nvSpPr>
        <p:spPr>
          <a:xfrm>
            <a:off x="800100" y="25781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4000">
                <a:latin typeface="Times New Roman" pitchFamily="18" charset="0"/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1462251"/>
      </p:ext>
    </p:extLst>
  </p:cSld>
  <p:clrMapOvr>
    <a:masterClrMapping/>
  </p:clrMapOvr>
  <p:transition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533A5E-72C1-41E8-8D63-65B8634F501F}" type="datetimeFigureOut">
              <a:rPr lang="en-US" smtClean="0"/>
              <a:t>10/31/2022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EC5EF-442C-4A58-91FE-1EB8D3F9CF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5144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Visual 1.</a:t>
            </a:r>
            <a:fld id="{3716C31E-999E-4B1D-AF72-91197CA61B4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EC5EF-442C-4A58-91FE-1EB8D3F9CF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3656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Visual 1.</a:t>
            </a:r>
            <a:fld id="{D9D7DD56-A416-4BFC-A260-CF7F119CEA5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EC5EF-442C-4A58-91FE-1EB8D3F9CF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12994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Visual 1.</a:t>
            </a:r>
            <a:fld id="{345701D0-70E4-49D9-B35D-5915F1F1C51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EC5EF-442C-4A58-91FE-1EB8D3F9CF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55437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Visual 1.</a:t>
            </a:r>
            <a:fld id="{A7C4A84A-FA8B-48AF-8591-D357CFC8F7D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EC5EF-442C-4A58-91FE-1EB8D3F9CF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98777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Visual 1.</a:t>
            </a:r>
            <a:fld id="{F44536DB-8384-4DD8-90BF-33CB7EE743B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EC5EF-442C-4A58-91FE-1EB8D3F9CF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747801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Visual 1.</a:t>
            </a:r>
            <a:fld id="{D7954596-FE79-4A03-8A71-E87D5A5E27B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EC5EF-442C-4A58-91FE-1EB8D3F9CF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603021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Visual 1.</a:t>
            </a:r>
            <a:fld id="{26B3D0EA-97FC-4BF2-A89E-88CE03673A3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EC5EF-442C-4A58-91FE-1EB8D3F9CF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63551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Visual 1.</a:t>
            </a:r>
            <a:fld id="{843F2913-89BE-44A8-A4F2-BBAFC5DB2C7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EC5EF-442C-4A58-91FE-1EB8D3F9CF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02453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Visual 1.</a:t>
            </a:r>
            <a:fld id="{336B52D3-DE18-4ED0-A641-5C7AF45DB5E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EC5EF-442C-4A58-91FE-1EB8D3F9CF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1102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 descr="PPbkgFEMA_v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12"/>
          <p:cNvSpPr>
            <a:spLocks noChangeArrowheads="1"/>
          </p:cNvSpPr>
          <p:nvPr userDrawn="1"/>
        </p:nvSpPr>
        <p:spPr bwMode="gray">
          <a:xfrm>
            <a:off x="6248400" y="59690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r">
              <a:defRPr/>
            </a:pPr>
            <a:r>
              <a:rPr lang="en-US" sz="1400" b="1" dirty="0">
                <a:solidFill>
                  <a:srgbClr val="FFFFFF"/>
                </a:solidFill>
                <a:latin typeface="Arial" charset="0"/>
              </a:rPr>
              <a:t> Visual 1.</a:t>
            </a:r>
            <a:fld id="{38CE3E14-3C14-40C8-A92B-2C0F61D49DD6}" type="slidenum">
              <a:rPr lang="en-US" sz="1400" b="1">
                <a:solidFill>
                  <a:srgbClr val="FFFFFF"/>
                </a:solidFill>
                <a:latin typeface="Arial" charset="0"/>
              </a:rPr>
              <a:pPr algn="r">
                <a:defRPr/>
              </a:pPr>
              <a:t>‹#›</a:t>
            </a:fld>
            <a:endParaRPr lang="en-US" sz="1400" b="1" dirty="0">
              <a:solidFill>
                <a:srgbClr val="FFFFFF"/>
              </a:solidFill>
              <a:latin typeface="Arial" charset="0"/>
            </a:endParaRPr>
          </a:p>
        </p:txBody>
      </p:sp>
      <p:sp>
        <p:nvSpPr>
          <p:cNvPr id="6" name="Text Box 13"/>
          <p:cNvSpPr txBox="1">
            <a:spLocks noChangeArrowheads="1"/>
          </p:cNvSpPr>
          <p:nvPr userDrawn="1"/>
        </p:nvSpPr>
        <p:spPr bwMode="gray">
          <a:xfrm>
            <a:off x="2890838" y="6181725"/>
            <a:ext cx="62531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ts val="0"/>
              </a:spcBef>
              <a:defRPr/>
            </a:pPr>
            <a:r>
              <a:rPr lang="en-US" sz="1400" b="1" dirty="0">
                <a:solidFill>
                  <a:srgbClr val="FFFFFF"/>
                </a:solidFill>
                <a:latin typeface="Arial"/>
              </a:rPr>
              <a:t>Course Overview</a:t>
            </a:r>
          </a:p>
        </p:txBody>
      </p: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0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77198940"/>
      </p:ext>
    </p:extLst>
  </p:cSld>
  <p:clrMapOvr>
    <a:masterClrMapping/>
  </p:clrMapOvr>
  <p:transition>
    <p:wipe dir="r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Visual 1.</a:t>
            </a:r>
            <a:fld id="{B7C9E624-E24D-43C2-A229-D424B52759D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FEC5EF-442C-4A58-91FE-1EB8D3F9CF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99366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 indent="0">
              <a:buNone/>
              <a:tabLst/>
              <a:defRPr sz="2800">
                <a:latin typeface="+mn-lt"/>
              </a:defRPr>
            </a:lvl1pPr>
            <a:lvl2pPr>
              <a:tabLst>
                <a:tab pos="457200" algn="l"/>
              </a:tabLst>
              <a:defRPr sz="2800">
                <a:latin typeface="+mn-lt"/>
              </a:defRPr>
            </a:lvl2pPr>
            <a:lvl3pPr>
              <a:defRPr sz="2800">
                <a:latin typeface="+mn-lt"/>
              </a:defRPr>
            </a:lvl3pPr>
            <a:lvl4pPr>
              <a:defRPr sz="2800">
                <a:latin typeface="+mn-lt"/>
              </a:defRPr>
            </a:lvl4pPr>
            <a:lvl5pPr>
              <a:defRPr sz="2800"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48370339"/>
      </p:ext>
    </p:extLst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68388"/>
            <a:ext cx="4038600" cy="4646612"/>
          </a:xfrm>
        </p:spPr>
        <p:txBody>
          <a:bodyPr/>
          <a:lstStyle>
            <a:lvl1pPr marL="0" indent="0"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068388"/>
            <a:ext cx="4038600" cy="4646612"/>
          </a:xfrm>
        </p:spPr>
        <p:txBody>
          <a:bodyPr/>
          <a:lstStyle>
            <a:lvl1pPr marL="0" indent="0"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400"/>
            </a:lvl4pPr>
            <a:lvl5pPr>
              <a:defRPr sz="2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6397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65114813"/>
      </p:ext>
    </p:extLst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1985" y="4558352"/>
            <a:ext cx="7948684" cy="910988"/>
          </a:xfrm>
          <a:solidFill>
            <a:srgbClr val="000066"/>
          </a:solidFill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199" y="1068388"/>
            <a:ext cx="7936173" cy="3162418"/>
          </a:xfrm>
        </p:spPr>
        <p:txBody>
          <a:bodyPr/>
          <a:lstStyle>
            <a:lvl1pPr>
              <a:defRPr sz="28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229600" cy="6397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72210384"/>
      </p:ext>
    </p:extLst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val Callout 3"/>
          <p:cNvSpPr/>
          <p:nvPr userDrawn="1"/>
        </p:nvSpPr>
        <p:spPr>
          <a:xfrm>
            <a:off x="1146412" y="1555844"/>
            <a:ext cx="6632812" cy="3016156"/>
          </a:xfrm>
          <a:prstGeom prst="wedgeEllipseCallout">
            <a:avLst/>
          </a:prstGeom>
          <a:solidFill>
            <a:schemeClr val="accent6">
              <a:lumMod val="75000"/>
            </a:schemeClr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5" name="Content Placeholder 3"/>
          <p:cNvSpPr>
            <a:spLocks noGrp="1"/>
          </p:cNvSpPr>
          <p:nvPr>
            <p:ph sz="half" idx="2"/>
          </p:nvPr>
        </p:nvSpPr>
        <p:spPr>
          <a:xfrm>
            <a:off x="1860076" y="2340588"/>
            <a:ext cx="5205484" cy="1119116"/>
          </a:xfrm>
          <a:noFill/>
        </p:spPr>
        <p:txBody>
          <a:bodyPr/>
          <a:lstStyle>
            <a:lvl1pPr algn="ctr">
              <a:defRPr sz="360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76332016"/>
      </p:ext>
    </p:extLst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78071394"/>
      </p:ext>
    </p:extLst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3"/>
          <p:cNvSpPr>
            <a:spLocks noGrp="1"/>
          </p:cNvSpPr>
          <p:nvPr>
            <p:ph sz="half" idx="13"/>
          </p:nvPr>
        </p:nvSpPr>
        <p:spPr>
          <a:xfrm>
            <a:off x="635011" y="4264172"/>
            <a:ext cx="7948684" cy="683500"/>
          </a:xfrm>
          <a:solidFill>
            <a:srgbClr val="000066"/>
          </a:solidFill>
        </p:spPr>
        <p:txBody>
          <a:bodyPr/>
          <a:lstStyle>
            <a:lvl1pPr marL="0" indent="0">
              <a:defRPr sz="240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3"/>
          <p:cNvSpPr>
            <a:spLocks noGrp="1"/>
          </p:cNvSpPr>
          <p:nvPr>
            <p:ph sz="half" idx="12"/>
          </p:nvPr>
        </p:nvSpPr>
        <p:spPr>
          <a:xfrm>
            <a:off x="631473" y="3473792"/>
            <a:ext cx="7948684" cy="683500"/>
          </a:xfrm>
          <a:solidFill>
            <a:srgbClr val="000066"/>
          </a:solidFill>
        </p:spPr>
        <p:txBody>
          <a:bodyPr/>
          <a:lstStyle>
            <a:lvl1pPr marL="0" indent="0">
              <a:defRPr sz="240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Content Placeholder 3"/>
          <p:cNvSpPr>
            <a:spLocks noGrp="1"/>
          </p:cNvSpPr>
          <p:nvPr>
            <p:ph sz="half" idx="11"/>
          </p:nvPr>
        </p:nvSpPr>
        <p:spPr>
          <a:xfrm>
            <a:off x="642105" y="2708261"/>
            <a:ext cx="7948684" cy="683500"/>
          </a:xfrm>
          <a:solidFill>
            <a:srgbClr val="000066"/>
          </a:solidFill>
        </p:spPr>
        <p:txBody>
          <a:bodyPr/>
          <a:lstStyle>
            <a:lvl1pPr marL="0" indent="0">
              <a:defRPr sz="240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0"/>
          </p:nvPr>
        </p:nvSpPr>
        <p:spPr>
          <a:xfrm>
            <a:off x="652739" y="1932096"/>
            <a:ext cx="7948684" cy="683500"/>
          </a:xfrm>
          <a:solidFill>
            <a:srgbClr val="000066"/>
          </a:solidFill>
        </p:spPr>
        <p:txBody>
          <a:bodyPr/>
          <a:lstStyle>
            <a:lvl1pPr marL="0" indent="0">
              <a:defRPr sz="240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Content Placeholder 3"/>
          <p:cNvSpPr>
            <a:spLocks noGrp="1"/>
          </p:cNvSpPr>
          <p:nvPr>
            <p:ph sz="half" idx="2"/>
          </p:nvPr>
        </p:nvSpPr>
        <p:spPr>
          <a:xfrm>
            <a:off x="631474" y="1177198"/>
            <a:ext cx="7948684" cy="683500"/>
          </a:xfrm>
          <a:solidFill>
            <a:srgbClr val="000066"/>
          </a:solidFill>
        </p:spPr>
        <p:txBody>
          <a:bodyPr/>
          <a:lstStyle>
            <a:lvl1pPr marL="0" indent="0">
              <a:defRPr sz="2400">
                <a:solidFill>
                  <a:schemeClr val="bg1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19660621"/>
      </p:ext>
    </p:extLst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>
                <a:cs typeface="+mn-cs"/>
              </a:defRPr>
            </a:lvl1pPr>
          </a:lstStyle>
          <a:p>
            <a:pPr algn="l">
              <a:defRPr/>
            </a:pPr>
            <a:fld id="{CB2D53B6-487A-4CD8-AAF5-4777963F9B3A}" type="datetime1">
              <a:rPr lang="en-US">
                <a:solidFill>
                  <a:srgbClr val="000000"/>
                </a:solidFill>
              </a:rPr>
              <a:pPr algn="l">
                <a:defRPr/>
              </a:pPr>
              <a:t>10/31/2022</a:t>
            </a:fld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>
                <a:cs typeface="+mn-cs"/>
              </a:defRPr>
            </a:lvl1pPr>
          </a:lstStyle>
          <a:p>
            <a:pPr algn="l"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>
                <a:cs typeface="+mn-cs"/>
              </a:defRPr>
            </a:lvl1pPr>
          </a:lstStyle>
          <a:p>
            <a:pPr algn="l">
              <a:defRPr/>
            </a:pPr>
            <a:r>
              <a:rPr lang="en-US">
                <a:solidFill>
                  <a:srgbClr val="000000"/>
                </a:solidFill>
              </a:rPr>
              <a:t>Visual </a:t>
            </a:r>
            <a:fld id="{7567CAFC-6D5D-4BB8-BC1B-139F9B0A9D7F}" type="slidenum">
              <a:rPr lang="en-US">
                <a:solidFill>
                  <a:srgbClr val="000000"/>
                </a:solidFill>
              </a:rPr>
              <a:pPr algn="l">
                <a:defRPr/>
              </a:pPr>
              <a:t>‹#›</a:t>
            </a:fld>
            <a:r>
              <a:rPr lang="en-US">
                <a:solidFill>
                  <a:srgbClr val="00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89544586"/>
      </p:ext>
    </p:extLst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7" descr="PPbkgFEMA_v0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8" name="Straight Connector 7"/>
          <p:cNvCxnSpPr/>
          <p:nvPr/>
        </p:nvCxnSpPr>
        <p:spPr>
          <a:xfrm>
            <a:off x="457200" y="990600"/>
            <a:ext cx="8077200" cy="1588"/>
          </a:xfrm>
          <a:prstGeom prst="line">
            <a:avLst/>
          </a:prstGeom>
          <a:ln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12"/>
          <p:cNvSpPr>
            <a:spLocks noChangeArrowheads="1"/>
          </p:cNvSpPr>
          <p:nvPr/>
        </p:nvSpPr>
        <p:spPr bwMode="gray">
          <a:xfrm>
            <a:off x="6248400" y="5969000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r">
              <a:defRPr/>
            </a:pPr>
            <a:r>
              <a:rPr lang="en-US" sz="1400" b="1" dirty="0">
                <a:solidFill>
                  <a:srgbClr val="FFFFFF"/>
                </a:solidFill>
                <a:latin typeface="Arial"/>
              </a:rPr>
              <a:t> Visual 1.</a:t>
            </a:r>
            <a:fld id="{721A5B0A-1B8B-4DF4-975F-8E8712A5291B}" type="slidenum">
              <a:rPr lang="en-US" sz="1400" b="1">
                <a:solidFill>
                  <a:srgbClr val="FFFFFF"/>
                </a:solidFill>
                <a:latin typeface="Arial"/>
              </a:rPr>
              <a:pPr algn="r">
                <a:defRPr/>
              </a:pPr>
              <a:t>‹#›</a:t>
            </a:fld>
            <a:endParaRPr lang="en-US" sz="1400" b="1" dirty="0">
              <a:solidFill>
                <a:srgbClr val="FFFFFF"/>
              </a:solidFill>
              <a:latin typeface="Arial"/>
            </a:endParaRPr>
          </a:p>
        </p:txBody>
      </p:sp>
      <p:sp>
        <p:nvSpPr>
          <p:cNvPr id="10" name="Text Box 13"/>
          <p:cNvSpPr txBox="1">
            <a:spLocks noChangeArrowheads="1"/>
          </p:cNvSpPr>
          <p:nvPr/>
        </p:nvSpPr>
        <p:spPr bwMode="gray">
          <a:xfrm>
            <a:off x="2890838" y="6181725"/>
            <a:ext cx="62531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ts val="0"/>
              </a:spcBef>
              <a:defRPr/>
            </a:pPr>
            <a:r>
              <a:rPr lang="en-US" sz="1400" b="1" dirty="0">
                <a:solidFill>
                  <a:srgbClr val="FFFFFF"/>
                </a:solidFill>
                <a:latin typeface="Arial"/>
              </a:rPr>
              <a:t>Course Overview</a:t>
            </a:r>
          </a:p>
        </p:txBody>
      </p:sp>
      <p:sp>
        <p:nvSpPr>
          <p:cNvPr id="103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068388"/>
            <a:ext cx="8229600" cy="4646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103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04800"/>
            <a:ext cx="8229600" cy="639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96511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7" r:id="rId2"/>
    <p:sldLayoutId id="2147483738" r:id="rId3"/>
    <p:sldLayoutId id="2147483739" r:id="rId4"/>
    <p:sldLayoutId id="2147483740" r:id="rId5"/>
    <p:sldLayoutId id="2147483741" r:id="rId6"/>
    <p:sldLayoutId id="2147483742" r:id="rId7"/>
    <p:sldLayoutId id="2147483743" r:id="rId8"/>
    <p:sldLayoutId id="2147483744" r:id="rId9"/>
  </p:sldLayoutIdLst>
  <p:transition>
    <p:wipe dir="r"/>
  </p:transition>
  <p:hf sldNum="0"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000066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000066"/>
          </a:solidFill>
          <a:latin typeface="Times New Roman" pitchFamily="18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000066"/>
          </a:solidFill>
          <a:latin typeface="Times New Roman" pitchFamily="18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000066"/>
          </a:solidFill>
          <a:latin typeface="Times New Roman" pitchFamily="18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800" b="1">
          <a:solidFill>
            <a:srgbClr val="000066"/>
          </a:solidFill>
          <a:latin typeface="Times New Roman" pitchFamily="18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800" b="1">
          <a:solidFill>
            <a:srgbClr val="000066"/>
          </a:solidFill>
          <a:latin typeface="Times New Roman" pitchFamily="18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800" b="1">
          <a:solidFill>
            <a:srgbClr val="000066"/>
          </a:solidFill>
          <a:latin typeface="Times New Roman" pitchFamily="18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800" b="1">
          <a:solidFill>
            <a:srgbClr val="000066"/>
          </a:solidFill>
          <a:latin typeface="Times New Roman" pitchFamily="18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800" b="1">
          <a:solidFill>
            <a:srgbClr val="000066"/>
          </a:solidFill>
          <a:latin typeface="Times New Roman" pitchFamily="18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tabLst>
          <a:tab pos="457200" algn="l"/>
        </a:tabLst>
        <a:defRPr sz="2800" b="1">
          <a:solidFill>
            <a:srgbClr val="000066"/>
          </a:solidFill>
          <a:latin typeface="+mn-lt"/>
          <a:ea typeface="+mn-ea"/>
          <a:cs typeface="+mn-cs"/>
        </a:defRPr>
      </a:lvl1pPr>
      <a:lvl2pPr marL="457200" indent="-3429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tabLst>
          <a:tab pos="457200" algn="l"/>
        </a:tabLst>
        <a:defRPr sz="2800" b="1">
          <a:solidFill>
            <a:srgbClr val="000066"/>
          </a:solidFill>
          <a:latin typeface="+mn-lt"/>
          <a:cs typeface="+mn-cs"/>
        </a:defRPr>
      </a:lvl2pPr>
      <a:lvl3pPr marL="914400" indent="-3429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tabLst>
          <a:tab pos="914400" algn="l"/>
        </a:tabLst>
        <a:defRPr sz="2800" b="1">
          <a:solidFill>
            <a:srgbClr val="000066"/>
          </a:solidFill>
          <a:latin typeface="+mn-lt"/>
          <a:cs typeface="+mn-cs"/>
        </a:defRPr>
      </a:lvl3pPr>
      <a:lvl4pPr marL="1371600" indent="-342900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tabLst>
          <a:tab pos="1371600" algn="l"/>
        </a:tabLst>
        <a:defRPr sz="2800" b="1">
          <a:solidFill>
            <a:srgbClr val="000066"/>
          </a:solidFill>
          <a:latin typeface="+mn-lt"/>
          <a:cs typeface="+mn-cs"/>
        </a:defRPr>
      </a:lvl4pPr>
      <a:lvl5pPr marL="2174875" indent="-228600" algn="l" rtl="0" eaLnBrk="0" fontAlgn="base" hangingPunct="0">
        <a:spcBef>
          <a:spcPct val="20000"/>
        </a:spcBef>
        <a:spcAft>
          <a:spcPct val="0"/>
        </a:spcAft>
        <a:buChar char="»"/>
        <a:tabLst>
          <a:tab pos="401638" algn="l"/>
        </a:tabLst>
        <a:defRPr sz="2000" b="1">
          <a:solidFill>
            <a:srgbClr val="000066"/>
          </a:solidFill>
          <a:latin typeface="+mn-lt"/>
          <a:cs typeface="+mn-cs"/>
        </a:defRPr>
      </a:lvl5pPr>
      <a:lvl6pPr marL="2632075" indent="-228600" algn="l" rtl="0" eaLnBrk="1" fontAlgn="base" hangingPunct="1">
        <a:spcBef>
          <a:spcPct val="20000"/>
        </a:spcBef>
        <a:spcAft>
          <a:spcPct val="0"/>
        </a:spcAft>
        <a:buChar char="»"/>
        <a:tabLst>
          <a:tab pos="401638" algn="l"/>
        </a:tabLst>
        <a:defRPr sz="2000" b="1">
          <a:solidFill>
            <a:srgbClr val="000066"/>
          </a:solidFill>
          <a:latin typeface="+mn-lt"/>
          <a:cs typeface="+mn-cs"/>
        </a:defRPr>
      </a:lvl6pPr>
      <a:lvl7pPr marL="3089275" indent="-228600" algn="l" rtl="0" eaLnBrk="1" fontAlgn="base" hangingPunct="1">
        <a:spcBef>
          <a:spcPct val="20000"/>
        </a:spcBef>
        <a:spcAft>
          <a:spcPct val="0"/>
        </a:spcAft>
        <a:buChar char="»"/>
        <a:tabLst>
          <a:tab pos="401638" algn="l"/>
        </a:tabLst>
        <a:defRPr sz="2000" b="1">
          <a:solidFill>
            <a:srgbClr val="000066"/>
          </a:solidFill>
          <a:latin typeface="+mn-lt"/>
          <a:cs typeface="+mn-cs"/>
        </a:defRPr>
      </a:lvl7pPr>
      <a:lvl8pPr marL="3546475" indent="-228600" algn="l" rtl="0" eaLnBrk="1" fontAlgn="base" hangingPunct="1">
        <a:spcBef>
          <a:spcPct val="20000"/>
        </a:spcBef>
        <a:spcAft>
          <a:spcPct val="0"/>
        </a:spcAft>
        <a:buChar char="»"/>
        <a:tabLst>
          <a:tab pos="401638" algn="l"/>
        </a:tabLst>
        <a:defRPr sz="2000" b="1">
          <a:solidFill>
            <a:srgbClr val="000066"/>
          </a:solidFill>
          <a:latin typeface="+mn-lt"/>
          <a:cs typeface="+mn-cs"/>
        </a:defRPr>
      </a:lvl8pPr>
      <a:lvl9pPr marL="4003675" indent="-228600" algn="l" rtl="0" eaLnBrk="1" fontAlgn="base" hangingPunct="1">
        <a:spcBef>
          <a:spcPct val="20000"/>
        </a:spcBef>
        <a:spcAft>
          <a:spcPct val="0"/>
        </a:spcAft>
        <a:buChar char="»"/>
        <a:tabLst>
          <a:tab pos="401638" algn="l"/>
        </a:tabLst>
        <a:defRPr sz="2000" b="1">
          <a:solidFill>
            <a:srgbClr val="000066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/>
              <a:t>Visual 1.</a:t>
            </a:r>
            <a:fld id="{F9B0CBB3-93CD-48D1-8D80-11A59026417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FEC5EF-442C-4A58-91FE-1EB8D3F9CF6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11" descr="C:\Files\Templates-forms\fema-genericvisual_noseal.jpg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92813"/>
            <a:ext cx="9145588" cy="858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0024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51" r:id="rId6"/>
    <p:sldLayoutId id="2147483752" r:id="rId7"/>
    <p:sldLayoutId id="2147483753" r:id="rId8"/>
    <p:sldLayoutId id="2147483754" r:id="rId9"/>
    <p:sldLayoutId id="2147483755" r:id="rId10"/>
    <p:sldLayoutId id="2147483756" r:id="rId11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utoUpdateAnimBg="0"/>
    </p:bldLst>
  </p:timing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spect="1" noChangeArrowheads="1"/>
          </p:cNvSpPr>
          <p:nvPr>
            <p:ph type="ctrTitle"/>
          </p:nvPr>
        </p:nvSpPr>
        <p:spPr>
          <a:xfrm>
            <a:off x="381000" y="755650"/>
            <a:ext cx="8382000" cy="2057400"/>
          </a:xfrm>
        </p:spPr>
        <p:txBody>
          <a:bodyPr>
            <a:normAutofit fontScale="90000"/>
          </a:bodyPr>
          <a:lstStyle/>
          <a:p>
            <a:pPr eaLnBrk="1" hangingPunct="1">
              <a:spcBef>
                <a:spcPct val="30000"/>
              </a:spcBef>
              <a:tabLst>
                <a:tab pos="574675" algn="l"/>
              </a:tabLst>
            </a:pPr>
            <a:r>
              <a:rPr lang="en-US" sz="3200" dirty="0"/>
              <a:t>Unit 1:  </a:t>
            </a:r>
            <a:br>
              <a:rPr lang="en-US" sz="3200" dirty="0"/>
            </a:br>
            <a:r>
              <a:rPr lang="en-US" sz="3700" dirty="0"/>
              <a:t>Course Overview</a:t>
            </a:r>
            <a:br>
              <a:rPr lang="en-US" sz="3700" dirty="0"/>
            </a:br>
            <a:r>
              <a:rPr lang="en-US" sz="3700" dirty="0"/>
              <a:t>	</a:t>
            </a:r>
            <a:r>
              <a:rPr lang="en-US" dirty="0"/>
              <a:t>Planning Section Chief</a:t>
            </a:r>
            <a:br>
              <a:rPr lang="en-US" dirty="0"/>
            </a:br>
            <a:r>
              <a:rPr lang="en-US" sz="3200" dirty="0"/>
              <a:t>November 15-18, 2021 </a:t>
            </a:r>
            <a:br>
              <a:rPr lang="en-US" sz="3200" dirty="0"/>
            </a:br>
            <a:r>
              <a:rPr lang="en-US" sz="3200" dirty="0"/>
              <a:t>Sandwich Police Department</a:t>
            </a:r>
            <a:br>
              <a:rPr lang="en-US" sz="3200" dirty="0"/>
            </a:br>
            <a:endParaRPr lang="en-US" sz="3200" dirty="0"/>
          </a:p>
        </p:txBody>
      </p:sp>
      <p:sp>
        <p:nvSpPr>
          <p:cNvPr id="4" name="Rectangle 3"/>
          <p:cNvSpPr/>
          <p:nvPr/>
        </p:nvSpPr>
        <p:spPr>
          <a:xfrm>
            <a:off x="1143000" y="5562600"/>
            <a:ext cx="2209800" cy="327782"/>
          </a:xfrm>
          <a:prstGeom prst="rect">
            <a:avLst/>
          </a:prstGeom>
          <a:noFill/>
        </p:spPr>
        <p:txBody>
          <a:bodyPr>
            <a:spAutoFit/>
          </a:bodyPr>
          <a:lstStyle>
            <a:defPPr>
              <a:defRPr lang="en-US"/>
            </a:defPPr>
            <a:lvl1pPr algn="ctr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1500" b="1" kern="120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1pPr>
            <a:lvl2pPr marL="457200" algn="ctr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1500" b="1" kern="120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2pPr>
            <a:lvl3pPr marL="914400" algn="ctr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1500" b="1" kern="120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3pPr>
            <a:lvl4pPr marL="1371600" algn="ctr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1500" b="1" kern="120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4pPr>
            <a:lvl5pPr marL="1828800" algn="ctr" rtl="0" fontAlgn="base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sz="1500" b="1" kern="120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500" b="1" kern="120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500" b="1" kern="120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500" b="1" kern="120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500" b="1" kern="1200">
                <a:solidFill>
                  <a:schemeClr val="bg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1800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RBIM</a:t>
            </a:r>
          </a:p>
        </p:txBody>
      </p:sp>
    </p:spTree>
  </p:cSld>
  <p:clrMapOvr>
    <a:masterClrMapping/>
  </p:clrMapOvr>
  <p:transition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Visual 1.</a:t>
            </a:r>
            <a:fld id="{3716C31E-999E-4B1D-AF72-91197CA61B43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175" y="0"/>
            <a:ext cx="92223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24642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Visual 1.</a:t>
            </a:r>
            <a:fld id="{3716C31E-999E-4B1D-AF72-91197CA61B43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0657" y="0"/>
            <a:ext cx="918531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7102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Visual 1.</a:t>
            </a:r>
            <a:fld id="{3716C31E-999E-4B1D-AF72-91197CA61B43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9144000" cy="6917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01361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Visual 1.</a:t>
            </a:r>
            <a:fld id="{3716C31E-999E-4B1D-AF72-91197CA61B43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90" y="0"/>
            <a:ext cx="9130310" cy="6868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01484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Pre-Test and Discussion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Complete the pre test – 30 minutes</a:t>
            </a:r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Group will discuss pretest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Visual 1.</a:t>
            </a:r>
            <a:fld id="{3716C31E-999E-4B1D-AF72-91197CA61B43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1019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Visual 1.</a:t>
            </a:r>
            <a:fld id="{3716C31E-999E-4B1D-AF72-91197CA61B43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770" y="-1"/>
            <a:ext cx="9157770" cy="6847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31218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Visual 1.</a:t>
            </a:r>
            <a:fld id="{3716C31E-999E-4B1D-AF72-91197CA61B43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38" y="0"/>
            <a:ext cx="9128062" cy="6869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1808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Visual 1.</a:t>
            </a:r>
            <a:fld id="{3716C31E-999E-4B1D-AF72-91197CA61B43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9143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977742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Visual 1.</a:t>
            </a:r>
            <a:fld id="{3716C31E-999E-4B1D-AF72-91197CA61B43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72" y="0"/>
            <a:ext cx="9146272" cy="6856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88513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Visual 1.</a:t>
            </a:r>
            <a:fld id="{3716C31E-999E-4B1D-AF72-91197CA61B43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62" y="-1"/>
            <a:ext cx="9132638" cy="6866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12128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Visual 1.</a:t>
            </a:r>
            <a:fld id="{3716C31E-999E-4B1D-AF72-91197CA61B43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52576"/>
            <a:ext cx="9144000" cy="5752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69267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172"/>
            <a:ext cx="8229600" cy="1143000"/>
          </a:xfrm>
        </p:spPr>
        <p:txBody>
          <a:bodyPr/>
          <a:lstStyle/>
          <a:p>
            <a:r>
              <a:rPr lang="en-US" dirty="0" smtClean="0"/>
              <a:t>ICS 214 – Activity Log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5259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Last page of every IAP</a:t>
            </a:r>
          </a:p>
          <a:p>
            <a:pPr lvl="1"/>
            <a:r>
              <a:rPr lang="en-US" sz="2000" dirty="0" smtClean="0"/>
              <a:t>Good place to record cell numbers of each person working for you</a:t>
            </a:r>
          </a:p>
          <a:p>
            <a:pPr lvl="1"/>
            <a:r>
              <a:rPr lang="en-US" sz="2000" dirty="0" smtClean="0"/>
              <a:t>Good place to record emergency contact info of those working for you</a:t>
            </a:r>
          </a:p>
          <a:p>
            <a:r>
              <a:rPr lang="en-US" dirty="0" smtClean="0"/>
              <a:t>3 A’s</a:t>
            </a:r>
          </a:p>
          <a:p>
            <a:pPr lvl="1"/>
            <a:r>
              <a:rPr lang="en-US" dirty="0" smtClean="0"/>
              <a:t>Actions – Agreements -- Accidents</a:t>
            </a:r>
          </a:p>
          <a:p>
            <a:r>
              <a:rPr lang="en-US" dirty="0" smtClean="0"/>
              <a:t>3 I’s</a:t>
            </a:r>
          </a:p>
          <a:p>
            <a:pPr lvl="1"/>
            <a:r>
              <a:rPr lang="en-US" dirty="0" smtClean="0"/>
              <a:t>Information – Issues -- Ideas</a:t>
            </a:r>
          </a:p>
          <a:p>
            <a:r>
              <a:rPr lang="en-US" dirty="0" smtClean="0"/>
              <a:t>3 D’s</a:t>
            </a:r>
          </a:p>
          <a:p>
            <a:pPr lvl="1"/>
            <a:r>
              <a:rPr lang="en-US" dirty="0" smtClean="0"/>
              <a:t>Disagreements – Disputes  -- Disruptions 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Visual 1.</a:t>
            </a:r>
            <a:fld id="{3716C31E-999E-4B1D-AF72-91197CA61B43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6646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Visual 1.</a:t>
            </a:r>
            <a:fld id="{3716C31E-999E-4B1D-AF72-91197CA61B43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2860" y="0"/>
            <a:ext cx="9166859" cy="6840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41152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Visual 1.</a:t>
            </a:r>
            <a:fld id="{3716C31E-999E-4B1D-AF72-91197CA61B43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143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2947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spect="1" noChangeArrowheads="1"/>
          </p:cNvSpPr>
          <p:nvPr>
            <p:ph type="title"/>
          </p:nvPr>
        </p:nvSpPr>
        <p:spPr>
          <a:xfrm>
            <a:off x="426308" y="914400"/>
            <a:ext cx="3917092" cy="1143000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/>
              <a:t>Instructor Introductions</a:t>
            </a:r>
            <a:br>
              <a:rPr lang="en-US" dirty="0"/>
            </a:br>
            <a:r>
              <a:rPr lang="en-US" dirty="0"/>
              <a:t>Bob Panko</a:t>
            </a:r>
            <a:br>
              <a:rPr lang="en-US" dirty="0"/>
            </a:br>
            <a:endParaRPr lang="en-US" dirty="0"/>
          </a:p>
        </p:txBody>
      </p:sp>
      <p:sp>
        <p:nvSpPr>
          <p:cNvPr id="5123" name="Rectangle 3"/>
          <p:cNvSpPr>
            <a:spLocks noGrp="1" noChangeArrowheads="1"/>
          </p:cNvSpPr>
          <p:nvPr>
            <p:ph idx="1"/>
          </p:nvPr>
        </p:nvSpPr>
        <p:spPr>
          <a:xfrm>
            <a:off x="2590800" y="304800"/>
            <a:ext cx="6253756" cy="5410200"/>
          </a:xfrm>
        </p:spPr>
        <p:txBody>
          <a:bodyPr>
            <a:normAutofit/>
          </a:bodyPr>
          <a:lstStyle/>
          <a:p>
            <a:pPr lvl="2" eaLnBrk="1" hangingPunct="1"/>
            <a:r>
              <a:rPr lang="en-US" sz="2200" dirty="0"/>
              <a:t>Retired in Nov 2007 after 36 calendar years with NPS</a:t>
            </a:r>
          </a:p>
          <a:p>
            <a:pPr lvl="2"/>
            <a:r>
              <a:rPr lang="en-US" sz="2200" dirty="0"/>
              <a:t>USNPS Ranger / </a:t>
            </a:r>
            <a:r>
              <a:rPr lang="en-US" sz="2200" dirty="0" err="1"/>
              <a:t>Supv</a:t>
            </a:r>
            <a:r>
              <a:rPr lang="en-US" sz="2200" dirty="0"/>
              <a:t> Ranger / </a:t>
            </a:r>
            <a:r>
              <a:rPr lang="en-US" sz="2200" dirty="0" err="1"/>
              <a:t>Asst</a:t>
            </a:r>
            <a:r>
              <a:rPr lang="en-US" sz="2200" dirty="0"/>
              <a:t> Chief Ranger, Fire &amp; Aviation Man Officer </a:t>
            </a:r>
          </a:p>
          <a:p>
            <a:pPr lvl="2"/>
            <a:r>
              <a:rPr lang="en-US" sz="2200" dirty="0"/>
              <a:t>Presently Fire Management Specialist, Central Pine Barrens Commission, Long Island NY</a:t>
            </a:r>
          </a:p>
          <a:p>
            <a:pPr lvl="2" eaLnBrk="1" hangingPunct="1"/>
            <a:r>
              <a:rPr lang="en-US" sz="2200" dirty="0"/>
              <a:t>ICT2 – Southern Area IMT2 &amp; NPS All Hazard 1993-2010</a:t>
            </a:r>
          </a:p>
          <a:p>
            <a:pPr lvl="2" eaLnBrk="1" hangingPunct="1"/>
            <a:r>
              <a:rPr lang="en-US" sz="2200" dirty="0"/>
              <a:t>Southern Area Type 1 &amp; 2 IMT’s 2004-2015 (IC / OSC / LOFR)</a:t>
            </a:r>
          </a:p>
          <a:p>
            <a:pPr lvl="2" eaLnBrk="1" hangingPunct="1"/>
            <a:r>
              <a:rPr lang="en-US" sz="2200" dirty="0"/>
              <a:t>2016- Current Operations SC NY State IMT2</a:t>
            </a:r>
          </a:p>
          <a:p>
            <a:pPr lvl="2" eaLnBrk="1" hangingPunct="1"/>
            <a:r>
              <a:rPr lang="en-US" sz="2200" dirty="0"/>
              <a:t>Risky Business Incident Management LLC “sole member”</a:t>
            </a:r>
          </a:p>
          <a:p>
            <a:pPr lvl="2" eaLnBrk="1" hangingPunct="1"/>
            <a:endParaRPr lang="en-US" sz="2000" dirty="0"/>
          </a:p>
        </p:txBody>
      </p:sp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308" y="2438400"/>
            <a:ext cx="2858279" cy="31117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681" y="1796182"/>
            <a:ext cx="2686050" cy="3581400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22936" y="762000"/>
            <a:ext cx="3276600" cy="1036241"/>
          </a:xfrm>
        </p:spPr>
        <p:txBody>
          <a:bodyPr>
            <a:noAutofit/>
          </a:bodyPr>
          <a:lstStyle/>
          <a:p>
            <a:r>
              <a:rPr lang="en-US" sz="3600" b="0" dirty="0"/>
              <a:t>Instructor Introductions   </a:t>
            </a:r>
            <a:br>
              <a:rPr lang="en-US" sz="3600" b="0" dirty="0"/>
            </a:br>
            <a:r>
              <a:rPr lang="en-US" sz="3600" b="0" dirty="0"/>
              <a:t>Bill Campbell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3045941" y="304800"/>
            <a:ext cx="5869459" cy="4434682"/>
          </a:xfrm>
        </p:spPr>
        <p:txBody>
          <a:bodyPr>
            <a:noAutofit/>
          </a:bodyPr>
          <a:lstStyle/>
          <a:p>
            <a:r>
              <a:rPr lang="en-US" sz="2400" dirty="0"/>
              <a:t>Retired in 2018 as Chief, IMT Section, NYS DHSES-OEM</a:t>
            </a:r>
          </a:p>
          <a:p>
            <a:pPr lvl="1"/>
            <a:r>
              <a:rPr lang="en-US" sz="1800" dirty="0"/>
              <a:t>Charter member NYS IMT2 &amp; All Hazards IMT Assoc. (AHIMTA)</a:t>
            </a:r>
          </a:p>
          <a:p>
            <a:r>
              <a:rPr lang="en-US" sz="2400" dirty="0"/>
              <a:t>Director of Training &amp; Exercises, SEMO  2001 - 2008</a:t>
            </a:r>
          </a:p>
          <a:p>
            <a:pPr lvl="1"/>
            <a:r>
              <a:rPr lang="en-US" sz="1800" dirty="0"/>
              <a:t>33 years NY State service (SEMO / DHSES)	</a:t>
            </a:r>
          </a:p>
          <a:p>
            <a:r>
              <a:rPr lang="en-US" sz="2400" dirty="0"/>
              <a:t>Subject Matter Expert (SME) for NWCG’s ICS Curriculum Revision Team for ICS 300 &amp; 400      2004 – 2006</a:t>
            </a:r>
          </a:p>
          <a:p>
            <a:r>
              <a:rPr lang="en-US" sz="2400" dirty="0"/>
              <a:t>Member of Rocky Mountain IMT2 (Blue Team) 2008 – 2018</a:t>
            </a:r>
          </a:p>
          <a:p>
            <a:r>
              <a:rPr lang="en-US" sz="2400" dirty="0"/>
              <a:t>Current National Qualifications (Red Card) PSC2; RESL &amp; LOFR</a:t>
            </a:r>
          </a:p>
          <a:p>
            <a:r>
              <a:rPr lang="en-US" sz="2400" dirty="0"/>
              <a:t>EMT-Paramedic 1981 - 2005</a:t>
            </a:r>
          </a:p>
          <a:p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Visual 1.</a:t>
            </a:r>
            <a:fld id="{3716C31E-999E-4B1D-AF72-91197CA61B43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54929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Student Questions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I have had training as an All Hazard or NWCG </a:t>
            </a:r>
            <a:r>
              <a:rPr lang="en-US" dirty="0" smtClean="0"/>
              <a:t>Task Force or Strike Team (Resource Team) Leader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 have experience on multiple incidents/events managed using ICS and worked on these assignments as a member of the Command &amp; General </a:t>
            </a:r>
            <a:r>
              <a:rPr lang="en-US" dirty="0" smtClean="0"/>
              <a:t>Staff </a:t>
            </a:r>
            <a:endParaRPr lang="en-US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 have been on multiple incidents/events managed using ICS but have usually worked as a single resource (part of a crew, as an EMT, etc.) or worked as a Unit Leader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I have had I300 &amp; I400 training, but have had no real-life experience in using ICS 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Visual 1.</a:t>
            </a:r>
            <a:fld id="{3716C31E-999E-4B1D-AF72-91197CA61B43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1946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Student Introductions</a:t>
            </a:r>
          </a:p>
        </p:txBody>
      </p:sp>
      <p:sp>
        <p:nvSpPr>
          <p:cNvPr id="5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Wingdings" pitchFamily="2" charset="2"/>
              <a:buChar char="Ø"/>
            </a:pPr>
            <a:r>
              <a:rPr lang="en-US" altLang="en-US" dirty="0"/>
              <a:t>Name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en-US" altLang="en-US" dirty="0"/>
              <a:t>Day Job / Who you work or volunteer for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en-US" altLang="en-US" dirty="0"/>
              <a:t>Your past experience in emergency &amp; incident management – ICS positions you performed in the past</a:t>
            </a:r>
          </a:p>
          <a:p>
            <a:pPr marL="457200" indent="-457200">
              <a:buFont typeface="Wingdings" pitchFamily="2" charset="2"/>
              <a:buChar char="Ø"/>
            </a:pPr>
            <a:r>
              <a:rPr lang="en-US" altLang="en-US" dirty="0"/>
              <a:t>Expectations from attending this course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/>
              <a:t>Visual </a:t>
            </a:r>
            <a:r>
              <a:rPr lang="en-US" dirty="0" smtClean="0"/>
              <a:t>1.</a:t>
            </a:r>
            <a:r>
              <a:rPr lang="en-US" dirty="0"/>
              <a:t>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96456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6"/>
          <p:cNvSpPr>
            <a:spLocks noGrp="1" noChangeAspec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Operational Period Briefing</a:t>
            </a:r>
          </a:p>
        </p:txBody>
      </p:sp>
      <p:sp>
        <p:nvSpPr>
          <p:cNvPr id="7171" name="Content Placeholder 1"/>
          <p:cNvSpPr>
            <a:spLocks noGrp="1"/>
          </p:cNvSpPr>
          <p:nvPr>
            <p:ph idx="1"/>
          </p:nvPr>
        </p:nvSpPr>
        <p:spPr>
          <a:xfrm>
            <a:off x="457200" y="1219200"/>
            <a:ext cx="7162800" cy="4373563"/>
          </a:xfrm>
        </p:spPr>
        <p:txBody>
          <a:bodyPr>
            <a:normAutofit lnSpcReduction="10000"/>
          </a:bodyPr>
          <a:lstStyle/>
          <a:p>
            <a:r>
              <a:rPr lang="en-US" altLang="en-US" sz="2000" dirty="0"/>
              <a:t>Current Situation</a:t>
            </a:r>
          </a:p>
          <a:p>
            <a:r>
              <a:rPr lang="en-US" altLang="en-US" sz="2000" dirty="0"/>
              <a:t>Objectives</a:t>
            </a:r>
          </a:p>
          <a:p>
            <a:r>
              <a:rPr lang="en-US" altLang="en-US" sz="2000" dirty="0"/>
              <a:t>Predictive Information</a:t>
            </a:r>
          </a:p>
          <a:p>
            <a:r>
              <a:rPr lang="en-US" altLang="en-US" sz="2000" dirty="0"/>
              <a:t>Assignments</a:t>
            </a:r>
          </a:p>
          <a:p>
            <a:r>
              <a:rPr lang="en-US" altLang="en-US" sz="2000" dirty="0"/>
              <a:t>Safety </a:t>
            </a:r>
          </a:p>
          <a:p>
            <a:r>
              <a:rPr lang="en-US" altLang="en-US" sz="2000" dirty="0"/>
              <a:t>Logistics</a:t>
            </a:r>
          </a:p>
          <a:p>
            <a:r>
              <a:rPr lang="en-US" altLang="en-US" sz="2000" dirty="0"/>
              <a:t>Finance</a:t>
            </a:r>
          </a:p>
          <a:p>
            <a:r>
              <a:rPr lang="en-US" altLang="en-US" sz="2000" dirty="0"/>
              <a:t>Planning</a:t>
            </a:r>
          </a:p>
          <a:p>
            <a:r>
              <a:rPr lang="en-US" altLang="en-US" sz="2000" dirty="0"/>
              <a:t>Information</a:t>
            </a:r>
          </a:p>
          <a:p>
            <a:r>
              <a:rPr lang="en-US" altLang="en-US" sz="2000" dirty="0"/>
              <a:t>Liaison</a:t>
            </a:r>
          </a:p>
          <a:p>
            <a:r>
              <a:rPr lang="en-US" altLang="en-US" sz="2000" dirty="0"/>
              <a:t>Agency Reps / Agency Administrator</a:t>
            </a:r>
          </a:p>
          <a:p>
            <a:r>
              <a:rPr lang="en-US" altLang="en-US" sz="2000" dirty="0"/>
              <a:t>Close Out</a:t>
            </a:r>
          </a:p>
          <a:p>
            <a:endParaRPr lang="en-US" altLang="en-US" sz="2000" dirty="0"/>
          </a:p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628593921"/>
      </p:ext>
    </p:extLst>
  </p:cSld>
  <p:clrMapOvr>
    <a:masterClrMapping/>
  </p:clrMapOvr>
  <p:transition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42424"/>
            <a:ext cx="9144000" cy="577315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6172200" y="6027003"/>
            <a:ext cx="2133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endParaRPr lang="en-US" sz="2000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pPr marR="8650" algn="r"/>
            <a:r>
              <a:rPr lang="en-US" sz="2800" b="1" dirty="0">
                <a:solidFill>
                  <a:srgbClr val="FFFFFF"/>
                </a:solidFill>
                <a:latin typeface="Arial" panose="020B0604020202020204" pitchFamily="34" charset="0"/>
              </a:rPr>
              <a:t>Visual 1.3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5705314"/>
            <a:ext cx="2943636" cy="1152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789573"/>
      </p:ext>
    </p:extLst>
  </p:cSld>
  <p:clrMapOvr>
    <a:masterClrMapping/>
  </p:clrMapOvr>
</p:sld>
</file>

<file path=ppt/theme/theme1.xml><?xml version="1.0" encoding="utf-8"?>
<a:theme xmlns:a="http://schemas.openxmlformats.org/drawingml/2006/main" name="1_Default Design">
  <a:themeElements>
    <a:clrScheme name="1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efault Design">
      <a:majorFont>
        <a:latin typeface="Times New Roman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H:\Saved Files\FEMA\ICS\ICS100\02ICS100.ppt</Template>
  <TotalTime>10984</TotalTime>
  <Words>390</Words>
  <Application>Microsoft Office PowerPoint</Application>
  <PresentationFormat>On-screen Show (4:3)</PresentationFormat>
  <Paragraphs>78</Paragraphs>
  <Slides>21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Arial</vt:lpstr>
      <vt:lpstr>Calibri</vt:lpstr>
      <vt:lpstr>Tahoma</vt:lpstr>
      <vt:lpstr>Times New Roman</vt:lpstr>
      <vt:lpstr>Wingdings</vt:lpstr>
      <vt:lpstr>1_Default Design</vt:lpstr>
      <vt:lpstr>1_Office Theme</vt:lpstr>
      <vt:lpstr>Unit 1:   Course Overview  Planning Section Chief November 15-18, 2021  Sandwich Police Department </vt:lpstr>
      <vt:lpstr>PowerPoint Presentation</vt:lpstr>
      <vt:lpstr>PowerPoint Presentation</vt:lpstr>
      <vt:lpstr>Instructor Introductions Bob Panko </vt:lpstr>
      <vt:lpstr>Instructor Introductions    Bill Campbell</vt:lpstr>
      <vt:lpstr>Student Questions</vt:lpstr>
      <vt:lpstr>Student Introductions</vt:lpstr>
      <vt:lpstr>Operational Period Briefing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Pre-Test and Discussion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ICS 214 – Activity Log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ICS200</dc:title>
  <dc:creator>Bob Admin</dc:creator>
  <cp:lastModifiedBy>Bob</cp:lastModifiedBy>
  <cp:revision>288</cp:revision>
  <cp:lastPrinted>2005-06-20T02:23:52Z</cp:lastPrinted>
  <dcterms:created xsi:type="dcterms:W3CDTF">2004-12-03T17:53:15Z</dcterms:created>
  <dcterms:modified xsi:type="dcterms:W3CDTF">2022-10-31T16:31:33Z</dcterms:modified>
</cp:coreProperties>
</file>